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9" r:id="rId1"/>
  </p:sldMasterIdLst>
  <p:notesMasterIdLst>
    <p:notesMasterId r:id="rId46"/>
  </p:notesMasterIdLst>
  <p:handoutMasterIdLst>
    <p:handoutMasterId r:id="rId47"/>
  </p:handoutMasterIdLst>
  <p:sldIdLst>
    <p:sldId id="371" r:id="rId2"/>
    <p:sldId id="852" r:id="rId3"/>
    <p:sldId id="857" r:id="rId4"/>
    <p:sldId id="858" r:id="rId5"/>
    <p:sldId id="859" r:id="rId6"/>
    <p:sldId id="854" r:id="rId7"/>
    <p:sldId id="861" r:id="rId8"/>
    <p:sldId id="862" r:id="rId9"/>
    <p:sldId id="863" r:id="rId10"/>
    <p:sldId id="866" r:id="rId11"/>
    <p:sldId id="867" r:id="rId12"/>
    <p:sldId id="868" r:id="rId13"/>
    <p:sldId id="870" r:id="rId14"/>
    <p:sldId id="871" r:id="rId15"/>
    <p:sldId id="872" r:id="rId16"/>
    <p:sldId id="873" r:id="rId17"/>
    <p:sldId id="874" r:id="rId18"/>
    <p:sldId id="875" r:id="rId19"/>
    <p:sldId id="876" r:id="rId20"/>
    <p:sldId id="877" r:id="rId21"/>
    <p:sldId id="878" r:id="rId22"/>
    <p:sldId id="903" r:id="rId23"/>
    <p:sldId id="881" r:id="rId24"/>
    <p:sldId id="886" r:id="rId25"/>
    <p:sldId id="887" r:id="rId26"/>
    <p:sldId id="890" r:id="rId27"/>
    <p:sldId id="889" r:id="rId28"/>
    <p:sldId id="888" r:id="rId29"/>
    <p:sldId id="891" r:id="rId30"/>
    <p:sldId id="892" r:id="rId31"/>
    <p:sldId id="893" r:id="rId32"/>
    <p:sldId id="894" r:id="rId33"/>
    <p:sldId id="882" r:id="rId34"/>
    <p:sldId id="883" r:id="rId35"/>
    <p:sldId id="884" r:id="rId36"/>
    <p:sldId id="885" r:id="rId37"/>
    <p:sldId id="898" r:id="rId38"/>
    <p:sldId id="897" r:id="rId39"/>
    <p:sldId id="896" r:id="rId40"/>
    <p:sldId id="895" r:id="rId41"/>
    <p:sldId id="901" r:id="rId42"/>
    <p:sldId id="902" r:id="rId43"/>
    <p:sldId id="900" r:id="rId44"/>
    <p:sldId id="860" r:id="rId45"/>
  </p:sldIdLst>
  <p:sldSz cx="9144000" cy="6858000" type="screen4x3"/>
  <p:notesSz cx="6858000" cy="987425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C0504D"/>
    <a:srgbClr val="85A7D1"/>
    <a:srgbClr val="FFCC66"/>
    <a:srgbClr val="0F2D69"/>
    <a:srgbClr val="FFFFFF"/>
    <a:srgbClr val="999999"/>
    <a:srgbClr val="000000"/>
    <a:srgbClr val="FF00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00" autoAdjust="0"/>
    <p:restoredTop sz="96403" autoAdjust="0"/>
  </p:normalViewPr>
  <p:slideViewPr>
    <p:cSldViewPr>
      <p:cViewPr varScale="1">
        <p:scale>
          <a:sx n="72" d="100"/>
          <a:sy n="72" d="100"/>
        </p:scale>
        <p:origin x="1314" y="72"/>
      </p:cViewPr>
      <p:guideLst>
        <p:guide orient="horz" pos="40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937EC2-84A8-3D4B-BDD4-E436D21DD1FC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808C21C-B3E2-B947-AEF7-57B33A870BD2}">
      <dgm:prSet phldrT="[テキスト]"/>
      <dgm:spPr>
        <a:solidFill>
          <a:srgbClr val="0F2D69"/>
        </a:solidFill>
      </dgm:spPr>
      <dgm:t>
        <a:bodyPr/>
        <a:lstStyle/>
        <a:p>
          <a:r>
            <a:rPr kumimoji="1" lang="ja-JP" altLang="en-US" dirty="0"/>
            <a:t>講義形式（約</a:t>
          </a:r>
          <a:r>
            <a:rPr kumimoji="1" lang="en-US" altLang="ja-JP" dirty="0"/>
            <a:t>30</a:t>
          </a:r>
          <a:r>
            <a:rPr kumimoji="1" lang="ja-JP" altLang="en-US" dirty="0"/>
            <a:t>分）</a:t>
          </a:r>
          <a:endParaRPr kumimoji="1" lang="ja-JP" altLang="en-US"/>
        </a:p>
      </dgm:t>
    </dgm:pt>
    <dgm:pt modelId="{88D08DE9-107C-8F43-A1D1-6606EC41D0A7}" type="parTrans" cxnId="{AA5AED95-3CE3-EB46-91D2-E0DDFF52954F}">
      <dgm:prSet/>
      <dgm:spPr/>
      <dgm:t>
        <a:bodyPr/>
        <a:lstStyle/>
        <a:p>
          <a:endParaRPr kumimoji="1" lang="ja-JP" altLang="en-US"/>
        </a:p>
      </dgm:t>
    </dgm:pt>
    <dgm:pt modelId="{FBC58D2F-95F8-9D49-9119-10B5F3AF50E5}" type="sibTrans" cxnId="{AA5AED95-3CE3-EB46-91D2-E0DDFF52954F}">
      <dgm:prSet/>
      <dgm:spPr/>
      <dgm:t>
        <a:bodyPr/>
        <a:lstStyle/>
        <a:p>
          <a:endParaRPr kumimoji="1" lang="ja-JP" altLang="en-US"/>
        </a:p>
      </dgm:t>
    </dgm:pt>
    <dgm:pt modelId="{96013646-88F8-7242-9C29-2EC7E09CD05D}">
      <dgm:prSet phldrT="[テキスト]"/>
      <dgm:spPr>
        <a:ln>
          <a:solidFill>
            <a:srgbClr val="0F2D69"/>
          </a:solidFill>
        </a:ln>
      </dgm:spPr>
      <dgm:t>
        <a:bodyPr/>
        <a:lstStyle/>
        <a:p>
          <a:r>
            <a:rPr kumimoji="1" lang="ja-JP" altLang="en-US" dirty="0"/>
            <a:t>学習する内容を講師がスライドに従って解説します。</a:t>
          </a:r>
        </a:p>
      </dgm:t>
    </dgm:pt>
    <dgm:pt modelId="{A4FAF04C-B696-404A-89BB-51E40E0E5F82}" type="parTrans" cxnId="{284E71E5-FE6E-F743-9B76-AE0D9ADE461B}">
      <dgm:prSet/>
      <dgm:spPr/>
      <dgm:t>
        <a:bodyPr/>
        <a:lstStyle/>
        <a:p>
          <a:endParaRPr kumimoji="1" lang="ja-JP" altLang="en-US"/>
        </a:p>
      </dgm:t>
    </dgm:pt>
    <dgm:pt modelId="{DCB88539-33EB-C34F-93A0-4B0BA4164EDB}" type="sibTrans" cxnId="{284E71E5-FE6E-F743-9B76-AE0D9ADE461B}">
      <dgm:prSet/>
      <dgm:spPr/>
      <dgm:t>
        <a:bodyPr/>
        <a:lstStyle/>
        <a:p>
          <a:endParaRPr kumimoji="1" lang="ja-JP" altLang="en-US"/>
        </a:p>
      </dgm:t>
    </dgm:pt>
    <dgm:pt modelId="{51C5E38F-ABCC-4C4C-9B99-2F8A4DE942EF}">
      <dgm:prSet phldrT="[テキスト]"/>
      <dgm:spPr>
        <a:solidFill>
          <a:srgbClr val="0F2D69"/>
        </a:solidFill>
      </dgm:spPr>
      <dgm:t>
        <a:bodyPr/>
        <a:lstStyle/>
        <a:p>
          <a:r>
            <a:rPr kumimoji="1" lang="ja-JP" altLang="en-US" dirty="0"/>
            <a:t>ハンズオン・ワーク（約</a:t>
          </a:r>
          <a:r>
            <a:rPr kumimoji="1" lang="en-US" altLang="ja-JP" dirty="0"/>
            <a:t>30</a:t>
          </a:r>
          <a:r>
            <a:rPr kumimoji="1" lang="ja-JP" altLang="en-US" dirty="0"/>
            <a:t>分）</a:t>
          </a:r>
          <a:endParaRPr kumimoji="1" lang="ja-JP" altLang="en-US"/>
        </a:p>
      </dgm:t>
    </dgm:pt>
    <dgm:pt modelId="{0833CC53-C324-6C44-B8E9-A4C511D942BE}" type="parTrans" cxnId="{7A20C7F5-1260-B34F-A255-52355BF4770F}">
      <dgm:prSet/>
      <dgm:spPr/>
      <dgm:t>
        <a:bodyPr/>
        <a:lstStyle/>
        <a:p>
          <a:endParaRPr kumimoji="1" lang="ja-JP" altLang="en-US"/>
        </a:p>
      </dgm:t>
    </dgm:pt>
    <dgm:pt modelId="{C256C90A-5603-FE4E-B486-E2EE4491CEC5}" type="sibTrans" cxnId="{7A20C7F5-1260-B34F-A255-52355BF4770F}">
      <dgm:prSet/>
      <dgm:spPr/>
      <dgm:t>
        <a:bodyPr/>
        <a:lstStyle/>
        <a:p>
          <a:endParaRPr kumimoji="1" lang="ja-JP" altLang="en-US"/>
        </a:p>
      </dgm:t>
    </dgm:pt>
    <dgm:pt modelId="{85E7C469-1505-0242-8F59-AA16A694AC69}">
      <dgm:prSet phldrT="[テキスト]"/>
      <dgm:spPr>
        <a:ln>
          <a:solidFill>
            <a:srgbClr val="0F2D69"/>
          </a:solidFill>
        </a:ln>
      </dgm:spPr>
      <dgm:t>
        <a:bodyPr/>
        <a:lstStyle/>
        <a:p>
          <a:r>
            <a:rPr lang="en-US" altLang="ja-JP" dirty="0"/>
            <a:t>Excel</a:t>
          </a:r>
          <a:r>
            <a:rPr lang="ja-JP" altLang="en-US" dirty="0"/>
            <a:t>を用いて実際にデータ分析を行います。</a:t>
          </a:r>
          <a:endParaRPr kumimoji="1" lang="ja-JP" altLang="en-US"/>
        </a:p>
      </dgm:t>
    </dgm:pt>
    <dgm:pt modelId="{08E9CF41-C91A-8542-AD73-A09686DA9968}" type="parTrans" cxnId="{6CDD1ABC-B357-5F4B-951D-3D6AE2E861CC}">
      <dgm:prSet/>
      <dgm:spPr/>
      <dgm:t>
        <a:bodyPr/>
        <a:lstStyle/>
        <a:p>
          <a:endParaRPr kumimoji="1" lang="ja-JP" altLang="en-US"/>
        </a:p>
      </dgm:t>
    </dgm:pt>
    <dgm:pt modelId="{8C52923D-93EE-8446-B571-69F9E882F45C}" type="sibTrans" cxnId="{6CDD1ABC-B357-5F4B-951D-3D6AE2E861CC}">
      <dgm:prSet/>
      <dgm:spPr/>
      <dgm:t>
        <a:bodyPr/>
        <a:lstStyle/>
        <a:p>
          <a:endParaRPr kumimoji="1" lang="ja-JP" altLang="en-US"/>
        </a:p>
      </dgm:t>
    </dgm:pt>
    <dgm:pt modelId="{E442074D-2D72-0341-8844-18536B46E844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kumimoji="1" lang="ja-JP" altLang="en-US" dirty="0"/>
            <a:t>必要に応じてワークを行います。</a:t>
          </a:r>
        </a:p>
      </dgm:t>
    </dgm:pt>
    <dgm:pt modelId="{4947CD62-BA97-0349-820F-3F6300ED11AB}" type="parTrans" cxnId="{A1F1B604-CC8D-9848-B00D-F7C18E9F2EA6}">
      <dgm:prSet/>
      <dgm:spPr/>
      <dgm:t>
        <a:bodyPr/>
        <a:lstStyle/>
        <a:p>
          <a:endParaRPr kumimoji="1" lang="ja-JP" altLang="en-US"/>
        </a:p>
      </dgm:t>
    </dgm:pt>
    <dgm:pt modelId="{2E71C8D5-08C3-AD45-91F1-6FE8AD935017}" type="sibTrans" cxnId="{A1F1B604-CC8D-9848-B00D-F7C18E9F2EA6}">
      <dgm:prSet/>
      <dgm:spPr/>
      <dgm:t>
        <a:bodyPr/>
        <a:lstStyle/>
        <a:p>
          <a:endParaRPr kumimoji="1" lang="ja-JP" altLang="en-US"/>
        </a:p>
      </dgm:t>
    </dgm:pt>
    <dgm:pt modelId="{032D8D9C-D250-9245-8ED7-101EC97DFE20}" type="pres">
      <dgm:prSet presAssocID="{76937EC2-84A8-3D4B-BDD4-E436D21DD1FC}" presName="linear" presStyleCnt="0">
        <dgm:presLayoutVars>
          <dgm:dir/>
          <dgm:animLvl val="lvl"/>
          <dgm:resizeHandles val="exact"/>
        </dgm:presLayoutVars>
      </dgm:prSet>
      <dgm:spPr/>
    </dgm:pt>
    <dgm:pt modelId="{156BF5EB-BCF2-3E4F-AA4F-156BF30DB8CD}" type="pres">
      <dgm:prSet presAssocID="{8808C21C-B3E2-B947-AEF7-57B33A870BD2}" presName="parentLin" presStyleCnt="0"/>
      <dgm:spPr/>
    </dgm:pt>
    <dgm:pt modelId="{DC9630FA-AF46-DD43-A8EA-F8CF0169EB77}" type="pres">
      <dgm:prSet presAssocID="{8808C21C-B3E2-B947-AEF7-57B33A870BD2}" presName="parentLeftMargin" presStyleLbl="node1" presStyleIdx="0" presStyleCnt="2"/>
      <dgm:spPr/>
    </dgm:pt>
    <dgm:pt modelId="{0AD515DE-E12E-174B-A34B-95D819243570}" type="pres">
      <dgm:prSet presAssocID="{8808C21C-B3E2-B947-AEF7-57B33A870BD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984ECD7-8637-F74D-B14B-782D646B4A0F}" type="pres">
      <dgm:prSet presAssocID="{8808C21C-B3E2-B947-AEF7-57B33A870BD2}" presName="negativeSpace" presStyleCnt="0"/>
      <dgm:spPr/>
    </dgm:pt>
    <dgm:pt modelId="{4ADE97FC-D3F0-7245-AB9C-A2C567CADAD5}" type="pres">
      <dgm:prSet presAssocID="{8808C21C-B3E2-B947-AEF7-57B33A870BD2}" presName="childText" presStyleLbl="conFgAcc1" presStyleIdx="0" presStyleCnt="2">
        <dgm:presLayoutVars>
          <dgm:bulletEnabled val="1"/>
        </dgm:presLayoutVars>
      </dgm:prSet>
      <dgm:spPr/>
    </dgm:pt>
    <dgm:pt modelId="{3AD414EC-DD54-B04E-A6AE-508128EC1779}" type="pres">
      <dgm:prSet presAssocID="{FBC58D2F-95F8-9D49-9119-10B5F3AF50E5}" presName="spaceBetweenRectangles" presStyleCnt="0"/>
      <dgm:spPr/>
    </dgm:pt>
    <dgm:pt modelId="{9598D877-2750-0844-98E1-B76F34304F2B}" type="pres">
      <dgm:prSet presAssocID="{51C5E38F-ABCC-4C4C-9B99-2F8A4DE942EF}" presName="parentLin" presStyleCnt="0"/>
      <dgm:spPr/>
    </dgm:pt>
    <dgm:pt modelId="{08443E62-44CA-A043-8E4E-808C086C29E7}" type="pres">
      <dgm:prSet presAssocID="{51C5E38F-ABCC-4C4C-9B99-2F8A4DE942EF}" presName="parentLeftMargin" presStyleLbl="node1" presStyleIdx="0" presStyleCnt="2"/>
      <dgm:spPr/>
    </dgm:pt>
    <dgm:pt modelId="{EF77BDA9-5941-204C-B29F-45B3E1113AF0}" type="pres">
      <dgm:prSet presAssocID="{51C5E38F-ABCC-4C4C-9B99-2F8A4DE942E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F864095-356A-0C40-9BBB-CA150B080F55}" type="pres">
      <dgm:prSet presAssocID="{51C5E38F-ABCC-4C4C-9B99-2F8A4DE942EF}" presName="negativeSpace" presStyleCnt="0"/>
      <dgm:spPr/>
    </dgm:pt>
    <dgm:pt modelId="{07EBE742-63CF-C14D-91F0-7A1823372775}" type="pres">
      <dgm:prSet presAssocID="{51C5E38F-ABCC-4C4C-9B99-2F8A4DE942EF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1F1B604-CC8D-9848-B00D-F7C18E9F2EA6}" srcId="{51C5E38F-ABCC-4C4C-9B99-2F8A4DE942EF}" destId="{E442074D-2D72-0341-8844-18536B46E844}" srcOrd="1" destOrd="0" parTransId="{4947CD62-BA97-0349-820F-3F6300ED11AB}" sibTransId="{2E71C8D5-08C3-AD45-91F1-6FE8AD935017}"/>
    <dgm:cxn modelId="{CCE90E09-9870-9D48-B892-3D1FC12DA3DE}" type="presOf" srcId="{85E7C469-1505-0242-8F59-AA16A694AC69}" destId="{07EBE742-63CF-C14D-91F0-7A1823372775}" srcOrd="0" destOrd="0" presId="urn:microsoft.com/office/officeart/2005/8/layout/list1"/>
    <dgm:cxn modelId="{FBD74B0C-7C20-FA4F-98DB-CEC4522FC78C}" type="presOf" srcId="{96013646-88F8-7242-9C29-2EC7E09CD05D}" destId="{4ADE97FC-D3F0-7245-AB9C-A2C567CADAD5}" srcOrd="0" destOrd="0" presId="urn:microsoft.com/office/officeart/2005/8/layout/list1"/>
    <dgm:cxn modelId="{6520814D-871D-AB40-A206-6638B98EAF64}" type="presOf" srcId="{8808C21C-B3E2-B947-AEF7-57B33A870BD2}" destId="{DC9630FA-AF46-DD43-A8EA-F8CF0169EB77}" srcOrd="0" destOrd="0" presId="urn:microsoft.com/office/officeart/2005/8/layout/list1"/>
    <dgm:cxn modelId="{B28FA27C-C2D4-2D4D-A14C-1D93A33B5E33}" type="presOf" srcId="{8808C21C-B3E2-B947-AEF7-57B33A870BD2}" destId="{0AD515DE-E12E-174B-A34B-95D819243570}" srcOrd="1" destOrd="0" presId="urn:microsoft.com/office/officeart/2005/8/layout/list1"/>
    <dgm:cxn modelId="{AB5D5C95-9EF5-784D-8788-1506C444A36F}" type="presOf" srcId="{51C5E38F-ABCC-4C4C-9B99-2F8A4DE942EF}" destId="{EF77BDA9-5941-204C-B29F-45B3E1113AF0}" srcOrd="1" destOrd="0" presId="urn:microsoft.com/office/officeart/2005/8/layout/list1"/>
    <dgm:cxn modelId="{AA5AED95-3CE3-EB46-91D2-E0DDFF52954F}" srcId="{76937EC2-84A8-3D4B-BDD4-E436D21DD1FC}" destId="{8808C21C-B3E2-B947-AEF7-57B33A870BD2}" srcOrd="0" destOrd="0" parTransId="{88D08DE9-107C-8F43-A1D1-6606EC41D0A7}" sibTransId="{FBC58D2F-95F8-9D49-9119-10B5F3AF50E5}"/>
    <dgm:cxn modelId="{B502B598-D345-1A48-A0B3-819730AB59AE}" type="presOf" srcId="{51C5E38F-ABCC-4C4C-9B99-2F8A4DE942EF}" destId="{08443E62-44CA-A043-8E4E-808C086C29E7}" srcOrd="0" destOrd="0" presId="urn:microsoft.com/office/officeart/2005/8/layout/list1"/>
    <dgm:cxn modelId="{6CDD1ABC-B357-5F4B-951D-3D6AE2E861CC}" srcId="{51C5E38F-ABCC-4C4C-9B99-2F8A4DE942EF}" destId="{85E7C469-1505-0242-8F59-AA16A694AC69}" srcOrd="0" destOrd="0" parTransId="{08E9CF41-C91A-8542-AD73-A09686DA9968}" sibTransId="{8C52923D-93EE-8446-B571-69F9E882F45C}"/>
    <dgm:cxn modelId="{3DFE11C3-CE40-A146-819C-E7BB56B4A0F9}" type="presOf" srcId="{76937EC2-84A8-3D4B-BDD4-E436D21DD1FC}" destId="{032D8D9C-D250-9245-8ED7-101EC97DFE20}" srcOrd="0" destOrd="0" presId="urn:microsoft.com/office/officeart/2005/8/layout/list1"/>
    <dgm:cxn modelId="{BDC903D0-2D28-4A46-9CF2-046D231ED4FD}" type="presOf" srcId="{E442074D-2D72-0341-8844-18536B46E844}" destId="{07EBE742-63CF-C14D-91F0-7A1823372775}" srcOrd="0" destOrd="1" presId="urn:microsoft.com/office/officeart/2005/8/layout/list1"/>
    <dgm:cxn modelId="{284E71E5-FE6E-F743-9B76-AE0D9ADE461B}" srcId="{8808C21C-B3E2-B947-AEF7-57B33A870BD2}" destId="{96013646-88F8-7242-9C29-2EC7E09CD05D}" srcOrd="0" destOrd="0" parTransId="{A4FAF04C-B696-404A-89BB-51E40E0E5F82}" sibTransId="{DCB88539-33EB-C34F-93A0-4B0BA4164EDB}"/>
    <dgm:cxn modelId="{7A20C7F5-1260-B34F-A255-52355BF4770F}" srcId="{76937EC2-84A8-3D4B-BDD4-E436D21DD1FC}" destId="{51C5E38F-ABCC-4C4C-9B99-2F8A4DE942EF}" srcOrd="1" destOrd="0" parTransId="{0833CC53-C324-6C44-B8E9-A4C511D942BE}" sibTransId="{C256C90A-5603-FE4E-B486-E2EE4491CEC5}"/>
    <dgm:cxn modelId="{F4A206D6-B108-D846-B5F5-029D4878F462}" type="presParOf" srcId="{032D8D9C-D250-9245-8ED7-101EC97DFE20}" destId="{156BF5EB-BCF2-3E4F-AA4F-156BF30DB8CD}" srcOrd="0" destOrd="0" presId="urn:microsoft.com/office/officeart/2005/8/layout/list1"/>
    <dgm:cxn modelId="{BB1EE0C0-0962-0E4D-B74A-120DD53763B3}" type="presParOf" srcId="{156BF5EB-BCF2-3E4F-AA4F-156BF30DB8CD}" destId="{DC9630FA-AF46-DD43-A8EA-F8CF0169EB77}" srcOrd="0" destOrd="0" presId="urn:microsoft.com/office/officeart/2005/8/layout/list1"/>
    <dgm:cxn modelId="{FDC9F8F3-6B16-6D4B-B5D1-608E67ACE596}" type="presParOf" srcId="{156BF5EB-BCF2-3E4F-AA4F-156BF30DB8CD}" destId="{0AD515DE-E12E-174B-A34B-95D819243570}" srcOrd="1" destOrd="0" presId="urn:microsoft.com/office/officeart/2005/8/layout/list1"/>
    <dgm:cxn modelId="{260CBCD9-1541-FF4C-9372-CAA8C6340503}" type="presParOf" srcId="{032D8D9C-D250-9245-8ED7-101EC97DFE20}" destId="{7984ECD7-8637-F74D-B14B-782D646B4A0F}" srcOrd="1" destOrd="0" presId="urn:microsoft.com/office/officeart/2005/8/layout/list1"/>
    <dgm:cxn modelId="{3492C1FF-8971-6F42-A141-F8FD2B6213B5}" type="presParOf" srcId="{032D8D9C-D250-9245-8ED7-101EC97DFE20}" destId="{4ADE97FC-D3F0-7245-AB9C-A2C567CADAD5}" srcOrd="2" destOrd="0" presId="urn:microsoft.com/office/officeart/2005/8/layout/list1"/>
    <dgm:cxn modelId="{C2328A08-E9D7-5648-888E-C15C5B096186}" type="presParOf" srcId="{032D8D9C-D250-9245-8ED7-101EC97DFE20}" destId="{3AD414EC-DD54-B04E-A6AE-508128EC1779}" srcOrd="3" destOrd="0" presId="urn:microsoft.com/office/officeart/2005/8/layout/list1"/>
    <dgm:cxn modelId="{9042FF52-70E1-534D-AF58-3753295BB712}" type="presParOf" srcId="{032D8D9C-D250-9245-8ED7-101EC97DFE20}" destId="{9598D877-2750-0844-98E1-B76F34304F2B}" srcOrd="4" destOrd="0" presId="urn:microsoft.com/office/officeart/2005/8/layout/list1"/>
    <dgm:cxn modelId="{655A809F-838A-3F42-B52D-C918B3AB78A4}" type="presParOf" srcId="{9598D877-2750-0844-98E1-B76F34304F2B}" destId="{08443E62-44CA-A043-8E4E-808C086C29E7}" srcOrd="0" destOrd="0" presId="urn:microsoft.com/office/officeart/2005/8/layout/list1"/>
    <dgm:cxn modelId="{FB4FA67A-4C08-9C4E-84CD-A3BEF8CD7423}" type="presParOf" srcId="{9598D877-2750-0844-98E1-B76F34304F2B}" destId="{EF77BDA9-5941-204C-B29F-45B3E1113AF0}" srcOrd="1" destOrd="0" presId="urn:microsoft.com/office/officeart/2005/8/layout/list1"/>
    <dgm:cxn modelId="{914099C6-B35B-4E45-A9FE-0218D2813A9D}" type="presParOf" srcId="{032D8D9C-D250-9245-8ED7-101EC97DFE20}" destId="{2F864095-356A-0C40-9BBB-CA150B080F55}" srcOrd="5" destOrd="0" presId="urn:microsoft.com/office/officeart/2005/8/layout/list1"/>
    <dgm:cxn modelId="{F003BC1F-19E4-574D-B0ED-31CA231A6749}" type="presParOf" srcId="{032D8D9C-D250-9245-8ED7-101EC97DFE20}" destId="{07EBE742-63CF-C14D-91F0-7A1823372775}" srcOrd="6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ADFC59-D9BE-5940-A0E8-AFA8BD303BE5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41E6CEC-D36E-5341-9290-2DAA1FF649E2}">
      <dgm:prSet phldrT="[テキスト]"/>
      <dgm:spPr>
        <a:solidFill>
          <a:srgbClr val="0F2D69"/>
        </a:solidFill>
      </dgm:spPr>
      <dgm:t>
        <a:bodyPr/>
        <a:lstStyle/>
        <a:p>
          <a:r>
            <a:rPr kumimoji="1" lang="ja-JP" altLang="en-US"/>
            <a:t>観光ビッグデータ</a:t>
          </a:r>
          <a:endParaRPr kumimoji="1" lang="en-US" altLang="ja-JP"/>
        </a:p>
      </dgm:t>
    </dgm:pt>
    <dgm:pt modelId="{463B003C-CFD2-FB4B-8CB5-F7356630B5F8}" type="parTrans" cxnId="{7AA84DB5-ABE9-D746-989A-991DACA5ECCF}">
      <dgm:prSet/>
      <dgm:spPr/>
      <dgm:t>
        <a:bodyPr/>
        <a:lstStyle/>
        <a:p>
          <a:endParaRPr kumimoji="1" lang="ja-JP" altLang="en-US"/>
        </a:p>
      </dgm:t>
    </dgm:pt>
    <dgm:pt modelId="{087D84E5-CF5A-EA46-876E-55D6737A0B95}" type="sibTrans" cxnId="{7AA84DB5-ABE9-D746-989A-991DACA5ECCF}">
      <dgm:prSet/>
      <dgm:spPr/>
      <dgm:t>
        <a:bodyPr/>
        <a:lstStyle/>
        <a:p>
          <a:endParaRPr kumimoji="1" lang="ja-JP" altLang="en-US"/>
        </a:p>
      </dgm:t>
    </dgm:pt>
    <dgm:pt modelId="{D4EB0A2C-5616-7847-AE87-8CBC3FC0E5B4}">
      <dgm:prSet phldrT="[テキスト]"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 dirty="0"/>
            <a:t>観光ビッグデータの明確な定義はない。</a:t>
          </a:r>
          <a:endParaRPr kumimoji="1" lang="ja-JP" altLang="en-US" dirty="0"/>
        </a:p>
      </dgm:t>
    </dgm:pt>
    <dgm:pt modelId="{F84EA574-FA50-614F-90DD-F7241CF5CA3D}" type="parTrans" cxnId="{FE3706E8-5D96-094E-9E5F-C6E769D46739}">
      <dgm:prSet/>
      <dgm:spPr/>
      <dgm:t>
        <a:bodyPr/>
        <a:lstStyle/>
        <a:p>
          <a:endParaRPr kumimoji="1" lang="ja-JP" altLang="en-US"/>
        </a:p>
      </dgm:t>
    </dgm:pt>
    <dgm:pt modelId="{13270982-B867-514C-B1CE-F4AAE7F93A61}" type="sibTrans" cxnId="{FE3706E8-5D96-094E-9E5F-C6E769D46739}">
      <dgm:prSet/>
      <dgm:spPr/>
      <dgm:t>
        <a:bodyPr/>
        <a:lstStyle/>
        <a:p>
          <a:endParaRPr kumimoji="1" lang="ja-JP" altLang="en-US"/>
        </a:p>
      </dgm:t>
    </dgm:pt>
    <dgm:pt modelId="{E9D174DD-CD7A-944E-8913-06EB128ED894}">
      <dgm:prSet phldrT="[テキスト]"/>
      <dgm:spPr>
        <a:solidFill>
          <a:srgbClr val="0F2D69"/>
        </a:solidFill>
      </dgm:spPr>
      <dgm:t>
        <a:bodyPr/>
        <a:lstStyle/>
        <a:p>
          <a:r>
            <a:rPr kumimoji="1" lang="ja-JP" altLang="en-US"/>
            <a:t>具体例</a:t>
          </a:r>
        </a:p>
      </dgm:t>
    </dgm:pt>
    <dgm:pt modelId="{B8B27A23-17DF-7E4B-A129-56060C236517}" type="parTrans" cxnId="{66DB8FFC-D08E-B049-8BF0-530CBFECB2D8}">
      <dgm:prSet/>
      <dgm:spPr/>
      <dgm:t>
        <a:bodyPr/>
        <a:lstStyle/>
        <a:p>
          <a:endParaRPr kumimoji="1" lang="ja-JP" altLang="en-US"/>
        </a:p>
      </dgm:t>
    </dgm:pt>
    <dgm:pt modelId="{F2771558-76F5-2742-828C-6DEBBB361CA7}" type="sibTrans" cxnId="{66DB8FFC-D08E-B049-8BF0-530CBFECB2D8}">
      <dgm:prSet/>
      <dgm:spPr/>
      <dgm:t>
        <a:bodyPr/>
        <a:lstStyle/>
        <a:p>
          <a:endParaRPr kumimoji="1" lang="ja-JP" altLang="en-US"/>
        </a:p>
      </dgm:t>
    </dgm:pt>
    <dgm:pt modelId="{F2644958-4D7B-234D-9133-9321108A29FB}">
      <dgm:prSet phldrT="[テキスト]"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 dirty="0"/>
            <a:t>観光客の観光行動を反映する大規模・多種・複数情報源由来のデータ群を言うことが多い。</a:t>
          </a:r>
          <a:endParaRPr kumimoji="1" lang="ja-JP" altLang="en-US"/>
        </a:p>
      </dgm:t>
    </dgm:pt>
    <dgm:pt modelId="{B41029F9-8F79-B144-9F22-748AF9DCB7D9}" type="parTrans" cxnId="{7097FC56-E0FD-DF49-B598-EB3789942935}">
      <dgm:prSet/>
      <dgm:spPr/>
      <dgm:t>
        <a:bodyPr/>
        <a:lstStyle/>
        <a:p>
          <a:endParaRPr kumimoji="1" lang="ja-JP" altLang="en-US"/>
        </a:p>
      </dgm:t>
    </dgm:pt>
    <dgm:pt modelId="{E14150B4-0091-A648-865C-4D6F85A9CDBC}" type="sibTrans" cxnId="{7097FC56-E0FD-DF49-B598-EB3789942935}">
      <dgm:prSet/>
      <dgm:spPr/>
      <dgm:t>
        <a:bodyPr/>
        <a:lstStyle/>
        <a:p>
          <a:endParaRPr kumimoji="1" lang="ja-JP" altLang="en-US"/>
        </a:p>
      </dgm:t>
    </dgm:pt>
    <dgm:pt modelId="{245726C3-2C22-2A4F-897A-C8CCDFB47FAD}">
      <dgm:prSet phldrT="[テキスト]"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 dirty="0"/>
            <a:t>スマートフォン等を使用してネットワークに接続したログ</a:t>
          </a:r>
          <a:endParaRPr kumimoji="1" lang="ja-JP" altLang="en-US"/>
        </a:p>
      </dgm:t>
    </dgm:pt>
    <dgm:pt modelId="{013AF7C4-D17D-0247-AFB6-94571EB1E922}" type="parTrans" cxnId="{BB0D525E-4BB2-0249-B152-6F8EFF297DD4}">
      <dgm:prSet/>
      <dgm:spPr/>
      <dgm:t>
        <a:bodyPr/>
        <a:lstStyle/>
        <a:p>
          <a:endParaRPr kumimoji="1" lang="ja-JP" altLang="en-US"/>
        </a:p>
      </dgm:t>
    </dgm:pt>
    <dgm:pt modelId="{BBCE293D-0674-1F45-BC42-7D9BCB742AD0}" type="sibTrans" cxnId="{BB0D525E-4BB2-0249-B152-6F8EFF297DD4}">
      <dgm:prSet/>
      <dgm:spPr/>
      <dgm:t>
        <a:bodyPr/>
        <a:lstStyle/>
        <a:p>
          <a:endParaRPr kumimoji="1" lang="ja-JP" altLang="en-US"/>
        </a:p>
      </dgm:t>
    </dgm:pt>
    <dgm:pt modelId="{65D98156-C565-5642-AEF5-BB9246CFED41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 dirty="0"/>
            <a:t>コンテンツのアクセスログやダウンロード数</a:t>
          </a:r>
          <a:endParaRPr lang="en-US" altLang="ja-JP" dirty="0"/>
        </a:p>
      </dgm:t>
    </dgm:pt>
    <dgm:pt modelId="{0C88F8F2-0268-2642-8A72-5A1F5818A388}" type="parTrans" cxnId="{3CFB9862-B622-144F-BEB8-9AADC60ACBB1}">
      <dgm:prSet/>
      <dgm:spPr/>
      <dgm:t>
        <a:bodyPr/>
        <a:lstStyle/>
        <a:p>
          <a:endParaRPr kumimoji="1" lang="ja-JP" altLang="en-US"/>
        </a:p>
      </dgm:t>
    </dgm:pt>
    <dgm:pt modelId="{60730F21-E1B8-AA45-9732-C559076B6DCF}" type="sibTrans" cxnId="{3CFB9862-B622-144F-BEB8-9AADC60ACBB1}">
      <dgm:prSet/>
      <dgm:spPr/>
      <dgm:t>
        <a:bodyPr/>
        <a:lstStyle/>
        <a:p>
          <a:endParaRPr kumimoji="1" lang="ja-JP" altLang="en-US"/>
        </a:p>
      </dgm:t>
    </dgm:pt>
    <dgm:pt modelId="{28C69360-7D1F-D246-9DDF-C0F21E0D70C7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 dirty="0"/>
            <a:t>ソーシャルネットワーキングサービス（</a:t>
          </a:r>
          <a:r>
            <a:rPr lang="en-US" altLang="ja-JP" dirty="0"/>
            <a:t>SNS</a:t>
          </a:r>
          <a:r>
            <a:rPr lang="ja-JP" altLang="en-US" dirty="0"/>
            <a:t>）への投稿</a:t>
          </a:r>
          <a:endParaRPr lang="en-US" altLang="ja-JP" dirty="0"/>
        </a:p>
      </dgm:t>
    </dgm:pt>
    <dgm:pt modelId="{F05E2E25-3F79-CC49-AA2A-5AA882BB92FC}" type="parTrans" cxnId="{2D5D1572-7E8B-C14A-BE1F-302F45B110FE}">
      <dgm:prSet/>
      <dgm:spPr/>
      <dgm:t>
        <a:bodyPr/>
        <a:lstStyle/>
        <a:p>
          <a:endParaRPr kumimoji="1" lang="ja-JP" altLang="en-US"/>
        </a:p>
      </dgm:t>
    </dgm:pt>
    <dgm:pt modelId="{8FB7ABFF-1ABC-B74F-841A-270FEF5E21E9}" type="sibTrans" cxnId="{2D5D1572-7E8B-C14A-BE1F-302F45B110FE}">
      <dgm:prSet/>
      <dgm:spPr/>
      <dgm:t>
        <a:bodyPr/>
        <a:lstStyle/>
        <a:p>
          <a:endParaRPr kumimoji="1" lang="ja-JP" altLang="en-US"/>
        </a:p>
      </dgm:t>
    </dgm:pt>
    <dgm:pt modelId="{263D7F9B-3E38-CB43-8612-BC4028490A66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lang="en-US" altLang="ja-JP" dirty="0"/>
            <a:t>GPS</a:t>
          </a:r>
          <a:r>
            <a:rPr lang="ja-JP" altLang="en-US" dirty="0"/>
            <a:t>機能による位置情報</a:t>
          </a:r>
          <a:endParaRPr lang="en-US" altLang="ja-JP" dirty="0"/>
        </a:p>
      </dgm:t>
    </dgm:pt>
    <dgm:pt modelId="{AB646141-BEB9-0849-B12A-42517EC6A1BF}" type="parTrans" cxnId="{FAF02331-80B2-CF40-B7E8-CBE153D8DB24}">
      <dgm:prSet/>
      <dgm:spPr/>
      <dgm:t>
        <a:bodyPr/>
        <a:lstStyle/>
        <a:p>
          <a:endParaRPr kumimoji="1" lang="ja-JP" altLang="en-US"/>
        </a:p>
      </dgm:t>
    </dgm:pt>
    <dgm:pt modelId="{D649405C-9E8A-1847-B250-52ABD3268D9B}" type="sibTrans" cxnId="{FAF02331-80B2-CF40-B7E8-CBE153D8DB24}">
      <dgm:prSet/>
      <dgm:spPr/>
      <dgm:t>
        <a:bodyPr/>
        <a:lstStyle/>
        <a:p>
          <a:endParaRPr kumimoji="1" lang="ja-JP" altLang="en-US"/>
        </a:p>
      </dgm:t>
    </dgm:pt>
    <dgm:pt modelId="{EB4CAF22-7EF3-2D47-BF86-3E955FE5B765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 dirty="0"/>
            <a:t>自動車のプローブ情報</a:t>
          </a:r>
          <a:endParaRPr lang="en-US" altLang="ja-JP" dirty="0"/>
        </a:p>
      </dgm:t>
    </dgm:pt>
    <dgm:pt modelId="{299B5134-BD67-5E4F-87D1-720307DF69D4}" type="parTrans" cxnId="{E26999FD-BF8E-2443-94C4-5F22E0743791}">
      <dgm:prSet/>
      <dgm:spPr/>
      <dgm:t>
        <a:bodyPr/>
        <a:lstStyle/>
        <a:p>
          <a:endParaRPr kumimoji="1" lang="ja-JP" altLang="en-US"/>
        </a:p>
      </dgm:t>
    </dgm:pt>
    <dgm:pt modelId="{15114065-3E31-1341-87C7-62579F2113AF}" type="sibTrans" cxnId="{E26999FD-BF8E-2443-94C4-5F22E0743791}">
      <dgm:prSet/>
      <dgm:spPr/>
      <dgm:t>
        <a:bodyPr/>
        <a:lstStyle/>
        <a:p>
          <a:endParaRPr kumimoji="1" lang="ja-JP" altLang="en-US"/>
        </a:p>
      </dgm:t>
    </dgm:pt>
    <dgm:pt modelId="{B43F4C2B-0B6A-AC49-9D5D-1B0AECD3947D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 dirty="0"/>
            <a:t>交通事業者の乗降の情報</a:t>
          </a:r>
          <a:endParaRPr lang="en-US" altLang="ja-JP" dirty="0"/>
        </a:p>
      </dgm:t>
    </dgm:pt>
    <dgm:pt modelId="{F3425D6D-3F7C-1A44-92ED-693C3ABF1A26}" type="parTrans" cxnId="{68388C3B-E5A3-CD41-B929-21603C9C31C0}">
      <dgm:prSet/>
      <dgm:spPr/>
      <dgm:t>
        <a:bodyPr/>
        <a:lstStyle/>
        <a:p>
          <a:endParaRPr kumimoji="1" lang="ja-JP" altLang="en-US"/>
        </a:p>
      </dgm:t>
    </dgm:pt>
    <dgm:pt modelId="{D70AF42E-42A7-A746-A4CA-7B3B5FAF682B}" type="sibTrans" cxnId="{68388C3B-E5A3-CD41-B929-21603C9C31C0}">
      <dgm:prSet/>
      <dgm:spPr/>
      <dgm:t>
        <a:bodyPr/>
        <a:lstStyle/>
        <a:p>
          <a:endParaRPr kumimoji="1" lang="ja-JP" altLang="en-US"/>
        </a:p>
      </dgm:t>
    </dgm:pt>
    <dgm:pt modelId="{B39298AB-B7E9-B548-A898-7E8C30CBC181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 dirty="0"/>
            <a:t>観光施設の日別の利用者数</a:t>
          </a:r>
          <a:endParaRPr lang="en-US" altLang="ja-JP" dirty="0"/>
        </a:p>
      </dgm:t>
    </dgm:pt>
    <dgm:pt modelId="{8B1B255D-7A99-9B41-A973-E155979D8CEF}" type="parTrans" cxnId="{3211D372-1864-E548-8FEE-48BE9CA09790}">
      <dgm:prSet/>
      <dgm:spPr/>
      <dgm:t>
        <a:bodyPr/>
        <a:lstStyle/>
        <a:p>
          <a:endParaRPr kumimoji="1" lang="ja-JP" altLang="en-US"/>
        </a:p>
      </dgm:t>
    </dgm:pt>
    <dgm:pt modelId="{E623154D-2DA5-8448-9F32-69537810C154}" type="sibTrans" cxnId="{3211D372-1864-E548-8FEE-48BE9CA09790}">
      <dgm:prSet/>
      <dgm:spPr/>
      <dgm:t>
        <a:bodyPr/>
        <a:lstStyle/>
        <a:p>
          <a:endParaRPr kumimoji="1" lang="ja-JP" altLang="en-US"/>
        </a:p>
      </dgm:t>
    </dgm:pt>
    <dgm:pt modelId="{D7541193-DAD9-2343-8B08-2456413E12FE}" type="pres">
      <dgm:prSet presAssocID="{4AADFC59-D9BE-5940-A0E8-AFA8BD303BE5}" presName="linear" presStyleCnt="0">
        <dgm:presLayoutVars>
          <dgm:dir/>
          <dgm:animLvl val="lvl"/>
          <dgm:resizeHandles val="exact"/>
        </dgm:presLayoutVars>
      </dgm:prSet>
      <dgm:spPr/>
    </dgm:pt>
    <dgm:pt modelId="{0AEA10BC-C1D2-B745-878D-300A97A195DA}" type="pres">
      <dgm:prSet presAssocID="{141E6CEC-D36E-5341-9290-2DAA1FF649E2}" presName="parentLin" presStyleCnt="0"/>
      <dgm:spPr/>
    </dgm:pt>
    <dgm:pt modelId="{419328C2-62BF-8B4D-AF83-E20238E2CA6C}" type="pres">
      <dgm:prSet presAssocID="{141E6CEC-D36E-5341-9290-2DAA1FF649E2}" presName="parentLeftMargin" presStyleLbl="node1" presStyleIdx="0" presStyleCnt="2"/>
      <dgm:spPr/>
    </dgm:pt>
    <dgm:pt modelId="{60BC510C-85D9-694E-BD50-41277A184CB8}" type="pres">
      <dgm:prSet presAssocID="{141E6CEC-D36E-5341-9290-2DAA1FF649E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E77DE24-DAD0-E743-9EC1-5155A40F11CC}" type="pres">
      <dgm:prSet presAssocID="{141E6CEC-D36E-5341-9290-2DAA1FF649E2}" presName="negativeSpace" presStyleCnt="0"/>
      <dgm:spPr/>
    </dgm:pt>
    <dgm:pt modelId="{12532824-F87C-2044-AB13-21CA40C17A78}" type="pres">
      <dgm:prSet presAssocID="{141E6CEC-D36E-5341-9290-2DAA1FF649E2}" presName="childText" presStyleLbl="conFgAcc1" presStyleIdx="0" presStyleCnt="2">
        <dgm:presLayoutVars>
          <dgm:bulletEnabled val="1"/>
        </dgm:presLayoutVars>
      </dgm:prSet>
      <dgm:spPr/>
    </dgm:pt>
    <dgm:pt modelId="{D1184B9E-D0D5-8F4E-9047-010B10CF6277}" type="pres">
      <dgm:prSet presAssocID="{087D84E5-CF5A-EA46-876E-55D6737A0B95}" presName="spaceBetweenRectangles" presStyleCnt="0"/>
      <dgm:spPr/>
    </dgm:pt>
    <dgm:pt modelId="{A327684D-5C12-594D-807E-C6E67C66986D}" type="pres">
      <dgm:prSet presAssocID="{E9D174DD-CD7A-944E-8913-06EB128ED894}" presName="parentLin" presStyleCnt="0"/>
      <dgm:spPr/>
    </dgm:pt>
    <dgm:pt modelId="{D3780C04-CA1E-7E48-8DEF-96DBB8C21529}" type="pres">
      <dgm:prSet presAssocID="{E9D174DD-CD7A-944E-8913-06EB128ED894}" presName="parentLeftMargin" presStyleLbl="node1" presStyleIdx="0" presStyleCnt="2"/>
      <dgm:spPr/>
    </dgm:pt>
    <dgm:pt modelId="{94412C90-0B37-0641-B7B0-7B44458CFB21}" type="pres">
      <dgm:prSet presAssocID="{E9D174DD-CD7A-944E-8913-06EB128ED89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B90ED99-4E2C-A84E-AE73-8D68E38D7B65}" type="pres">
      <dgm:prSet presAssocID="{E9D174DD-CD7A-944E-8913-06EB128ED894}" presName="negativeSpace" presStyleCnt="0"/>
      <dgm:spPr/>
    </dgm:pt>
    <dgm:pt modelId="{25F8F287-B4DD-C44B-B568-794FB6326DFC}" type="pres">
      <dgm:prSet presAssocID="{E9D174DD-CD7A-944E-8913-06EB128ED89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B1D4DE0C-1732-E646-8EDD-334A9BE7EE47}" type="presOf" srcId="{28C69360-7D1F-D246-9DDF-C0F21E0D70C7}" destId="{25F8F287-B4DD-C44B-B568-794FB6326DFC}" srcOrd="0" destOrd="2" presId="urn:microsoft.com/office/officeart/2005/8/layout/list1"/>
    <dgm:cxn modelId="{E7020228-9A5E-AB4E-BD40-A61D39060235}" type="presOf" srcId="{B43F4C2B-0B6A-AC49-9D5D-1B0AECD3947D}" destId="{25F8F287-B4DD-C44B-B568-794FB6326DFC}" srcOrd="0" destOrd="5" presId="urn:microsoft.com/office/officeart/2005/8/layout/list1"/>
    <dgm:cxn modelId="{FAF02331-80B2-CF40-B7E8-CBE153D8DB24}" srcId="{E9D174DD-CD7A-944E-8913-06EB128ED894}" destId="{263D7F9B-3E38-CB43-8612-BC4028490A66}" srcOrd="3" destOrd="0" parTransId="{AB646141-BEB9-0849-B12A-42517EC6A1BF}" sibTransId="{D649405C-9E8A-1847-B250-52ABD3268D9B}"/>
    <dgm:cxn modelId="{68388C3B-E5A3-CD41-B929-21603C9C31C0}" srcId="{E9D174DD-CD7A-944E-8913-06EB128ED894}" destId="{B43F4C2B-0B6A-AC49-9D5D-1B0AECD3947D}" srcOrd="5" destOrd="0" parTransId="{F3425D6D-3F7C-1A44-92ED-693C3ABF1A26}" sibTransId="{D70AF42E-42A7-A746-A4CA-7B3B5FAF682B}"/>
    <dgm:cxn modelId="{BB0D525E-4BB2-0249-B152-6F8EFF297DD4}" srcId="{E9D174DD-CD7A-944E-8913-06EB128ED894}" destId="{245726C3-2C22-2A4F-897A-C8CCDFB47FAD}" srcOrd="0" destOrd="0" parTransId="{013AF7C4-D17D-0247-AFB6-94571EB1E922}" sibTransId="{BBCE293D-0674-1F45-BC42-7D9BCB742AD0}"/>
    <dgm:cxn modelId="{BD1F8162-97BD-9541-A8F8-E2B9A6C53CAA}" type="presOf" srcId="{D4EB0A2C-5616-7847-AE87-8CBC3FC0E5B4}" destId="{12532824-F87C-2044-AB13-21CA40C17A78}" srcOrd="0" destOrd="0" presId="urn:microsoft.com/office/officeart/2005/8/layout/list1"/>
    <dgm:cxn modelId="{3CFB9862-B622-144F-BEB8-9AADC60ACBB1}" srcId="{E9D174DD-CD7A-944E-8913-06EB128ED894}" destId="{65D98156-C565-5642-AEF5-BB9246CFED41}" srcOrd="1" destOrd="0" parTransId="{0C88F8F2-0268-2642-8A72-5A1F5818A388}" sibTransId="{60730F21-E1B8-AA45-9732-C559076B6DCF}"/>
    <dgm:cxn modelId="{60B2076A-1F32-C04B-BBAB-228CBE3C7E18}" type="presOf" srcId="{E9D174DD-CD7A-944E-8913-06EB128ED894}" destId="{D3780C04-CA1E-7E48-8DEF-96DBB8C21529}" srcOrd="0" destOrd="0" presId="urn:microsoft.com/office/officeart/2005/8/layout/list1"/>
    <dgm:cxn modelId="{A8503851-2BBB-F846-A3A2-A52D9DAF11C6}" type="presOf" srcId="{F2644958-4D7B-234D-9133-9321108A29FB}" destId="{12532824-F87C-2044-AB13-21CA40C17A78}" srcOrd="0" destOrd="1" presId="urn:microsoft.com/office/officeart/2005/8/layout/list1"/>
    <dgm:cxn modelId="{2D5D1572-7E8B-C14A-BE1F-302F45B110FE}" srcId="{E9D174DD-CD7A-944E-8913-06EB128ED894}" destId="{28C69360-7D1F-D246-9DDF-C0F21E0D70C7}" srcOrd="2" destOrd="0" parTransId="{F05E2E25-3F79-CC49-AA2A-5AA882BB92FC}" sibTransId="{8FB7ABFF-1ABC-B74F-841A-270FEF5E21E9}"/>
    <dgm:cxn modelId="{3211D372-1864-E548-8FEE-48BE9CA09790}" srcId="{E9D174DD-CD7A-944E-8913-06EB128ED894}" destId="{B39298AB-B7E9-B548-A898-7E8C30CBC181}" srcOrd="6" destOrd="0" parTransId="{8B1B255D-7A99-9B41-A973-E155979D8CEF}" sibTransId="{E623154D-2DA5-8448-9F32-69537810C154}"/>
    <dgm:cxn modelId="{3B01D055-206D-3E4D-9E6B-68F7E1D29EF4}" type="presOf" srcId="{245726C3-2C22-2A4F-897A-C8CCDFB47FAD}" destId="{25F8F287-B4DD-C44B-B568-794FB6326DFC}" srcOrd="0" destOrd="0" presId="urn:microsoft.com/office/officeart/2005/8/layout/list1"/>
    <dgm:cxn modelId="{7097FC56-E0FD-DF49-B598-EB3789942935}" srcId="{141E6CEC-D36E-5341-9290-2DAA1FF649E2}" destId="{F2644958-4D7B-234D-9133-9321108A29FB}" srcOrd="1" destOrd="0" parTransId="{B41029F9-8F79-B144-9F22-748AF9DCB7D9}" sibTransId="{E14150B4-0091-A648-865C-4D6F85A9CDBC}"/>
    <dgm:cxn modelId="{FF94FA59-E68A-C146-9B59-AA6AA0557A5F}" type="presOf" srcId="{E9D174DD-CD7A-944E-8913-06EB128ED894}" destId="{94412C90-0B37-0641-B7B0-7B44458CFB21}" srcOrd="1" destOrd="0" presId="urn:microsoft.com/office/officeart/2005/8/layout/list1"/>
    <dgm:cxn modelId="{F9B4F37E-5C25-9E4C-BEB4-12B9CBE8CDE1}" type="presOf" srcId="{65D98156-C565-5642-AEF5-BB9246CFED41}" destId="{25F8F287-B4DD-C44B-B568-794FB6326DFC}" srcOrd="0" destOrd="1" presId="urn:microsoft.com/office/officeart/2005/8/layout/list1"/>
    <dgm:cxn modelId="{7AA84DB5-ABE9-D746-989A-991DACA5ECCF}" srcId="{4AADFC59-D9BE-5940-A0E8-AFA8BD303BE5}" destId="{141E6CEC-D36E-5341-9290-2DAA1FF649E2}" srcOrd="0" destOrd="0" parTransId="{463B003C-CFD2-FB4B-8CB5-F7356630B5F8}" sibTransId="{087D84E5-CF5A-EA46-876E-55D6737A0B95}"/>
    <dgm:cxn modelId="{5CDABAC1-BFCB-4545-9EF9-6449CBF028E1}" type="presOf" srcId="{263D7F9B-3E38-CB43-8612-BC4028490A66}" destId="{25F8F287-B4DD-C44B-B568-794FB6326DFC}" srcOrd="0" destOrd="3" presId="urn:microsoft.com/office/officeart/2005/8/layout/list1"/>
    <dgm:cxn modelId="{A3B7B0C6-EDF4-5C4B-986E-02CF2FA380C1}" type="presOf" srcId="{B39298AB-B7E9-B548-A898-7E8C30CBC181}" destId="{25F8F287-B4DD-C44B-B568-794FB6326DFC}" srcOrd="0" destOrd="6" presId="urn:microsoft.com/office/officeart/2005/8/layout/list1"/>
    <dgm:cxn modelId="{C35353CE-81A2-7D4A-96F3-F622F288CAD2}" type="presOf" srcId="{EB4CAF22-7EF3-2D47-BF86-3E955FE5B765}" destId="{25F8F287-B4DD-C44B-B568-794FB6326DFC}" srcOrd="0" destOrd="4" presId="urn:microsoft.com/office/officeart/2005/8/layout/list1"/>
    <dgm:cxn modelId="{6EE5EBD0-456D-8244-A416-BB9A48A30761}" type="presOf" srcId="{141E6CEC-D36E-5341-9290-2DAA1FF649E2}" destId="{419328C2-62BF-8B4D-AF83-E20238E2CA6C}" srcOrd="0" destOrd="0" presId="urn:microsoft.com/office/officeart/2005/8/layout/list1"/>
    <dgm:cxn modelId="{1BB40EDD-9977-F349-A091-0654B9E15F45}" type="presOf" srcId="{4AADFC59-D9BE-5940-A0E8-AFA8BD303BE5}" destId="{D7541193-DAD9-2343-8B08-2456413E12FE}" srcOrd="0" destOrd="0" presId="urn:microsoft.com/office/officeart/2005/8/layout/list1"/>
    <dgm:cxn modelId="{FE3706E8-5D96-094E-9E5F-C6E769D46739}" srcId="{141E6CEC-D36E-5341-9290-2DAA1FF649E2}" destId="{D4EB0A2C-5616-7847-AE87-8CBC3FC0E5B4}" srcOrd="0" destOrd="0" parTransId="{F84EA574-FA50-614F-90DD-F7241CF5CA3D}" sibTransId="{13270982-B867-514C-B1CE-F4AAE7F93A61}"/>
    <dgm:cxn modelId="{75B709EB-0093-1C4E-8085-033EF522ED2B}" type="presOf" srcId="{141E6CEC-D36E-5341-9290-2DAA1FF649E2}" destId="{60BC510C-85D9-694E-BD50-41277A184CB8}" srcOrd="1" destOrd="0" presId="urn:microsoft.com/office/officeart/2005/8/layout/list1"/>
    <dgm:cxn modelId="{66DB8FFC-D08E-B049-8BF0-530CBFECB2D8}" srcId="{4AADFC59-D9BE-5940-A0E8-AFA8BD303BE5}" destId="{E9D174DD-CD7A-944E-8913-06EB128ED894}" srcOrd="1" destOrd="0" parTransId="{B8B27A23-17DF-7E4B-A129-56060C236517}" sibTransId="{F2771558-76F5-2742-828C-6DEBBB361CA7}"/>
    <dgm:cxn modelId="{E26999FD-BF8E-2443-94C4-5F22E0743791}" srcId="{E9D174DD-CD7A-944E-8913-06EB128ED894}" destId="{EB4CAF22-7EF3-2D47-BF86-3E955FE5B765}" srcOrd="4" destOrd="0" parTransId="{299B5134-BD67-5E4F-87D1-720307DF69D4}" sibTransId="{15114065-3E31-1341-87C7-62579F2113AF}"/>
    <dgm:cxn modelId="{E7BEE357-DAA9-E845-BD4E-07C956259A9A}" type="presParOf" srcId="{D7541193-DAD9-2343-8B08-2456413E12FE}" destId="{0AEA10BC-C1D2-B745-878D-300A97A195DA}" srcOrd="0" destOrd="0" presId="urn:microsoft.com/office/officeart/2005/8/layout/list1"/>
    <dgm:cxn modelId="{BD913750-CE63-0548-9DE9-D0C72BA363C3}" type="presParOf" srcId="{0AEA10BC-C1D2-B745-878D-300A97A195DA}" destId="{419328C2-62BF-8B4D-AF83-E20238E2CA6C}" srcOrd="0" destOrd="0" presId="urn:microsoft.com/office/officeart/2005/8/layout/list1"/>
    <dgm:cxn modelId="{9E60504F-2C82-ED47-B2BD-2F22713C7BFE}" type="presParOf" srcId="{0AEA10BC-C1D2-B745-878D-300A97A195DA}" destId="{60BC510C-85D9-694E-BD50-41277A184CB8}" srcOrd="1" destOrd="0" presId="urn:microsoft.com/office/officeart/2005/8/layout/list1"/>
    <dgm:cxn modelId="{3AC3BDE5-28AB-594C-AB6A-AFF6C11D8C89}" type="presParOf" srcId="{D7541193-DAD9-2343-8B08-2456413E12FE}" destId="{FE77DE24-DAD0-E743-9EC1-5155A40F11CC}" srcOrd="1" destOrd="0" presId="urn:microsoft.com/office/officeart/2005/8/layout/list1"/>
    <dgm:cxn modelId="{724BF55A-842F-C34C-A6A9-87F24631F2AD}" type="presParOf" srcId="{D7541193-DAD9-2343-8B08-2456413E12FE}" destId="{12532824-F87C-2044-AB13-21CA40C17A78}" srcOrd="2" destOrd="0" presId="urn:microsoft.com/office/officeart/2005/8/layout/list1"/>
    <dgm:cxn modelId="{AA3B474F-5AAD-2D4E-B835-734B939F5662}" type="presParOf" srcId="{D7541193-DAD9-2343-8B08-2456413E12FE}" destId="{D1184B9E-D0D5-8F4E-9047-010B10CF6277}" srcOrd="3" destOrd="0" presId="urn:microsoft.com/office/officeart/2005/8/layout/list1"/>
    <dgm:cxn modelId="{AEEDD7A8-7D71-3547-8CA2-63A1853F60E0}" type="presParOf" srcId="{D7541193-DAD9-2343-8B08-2456413E12FE}" destId="{A327684D-5C12-594D-807E-C6E67C66986D}" srcOrd="4" destOrd="0" presId="urn:microsoft.com/office/officeart/2005/8/layout/list1"/>
    <dgm:cxn modelId="{E88E31CE-D9E2-0444-8912-D1B933509EF4}" type="presParOf" srcId="{A327684D-5C12-594D-807E-C6E67C66986D}" destId="{D3780C04-CA1E-7E48-8DEF-96DBB8C21529}" srcOrd="0" destOrd="0" presId="urn:microsoft.com/office/officeart/2005/8/layout/list1"/>
    <dgm:cxn modelId="{70D78A7C-2A80-2145-A90C-D3AC9D1E1B79}" type="presParOf" srcId="{A327684D-5C12-594D-807E-C6E67C66986D}" destId="{94412C90-0B37-0641-B7B0-7B44458CFB21}" srcOrd="1" destOrd="0" presId="urn:microsoft.com/office/officeart/2005/8/layout/list1"/>
    <dgm:cxn modelId="{1D3B82BA-39AC-0545-9654-2CB9D57411D5}" type="presParOf" srcId="{D7541193-DAD9-2343-8B08-2456413E12FE}" destId="{8B90ED99-4E2C-A84E-AE73-8D68E38D7B65}" srcOrd="5" destOrd="0" presId="urn:microsoft.com/office/officeart/2005/8/layout/list1"/>
    <dgm:cxn modelId="{C0E6A583-88E4-8448-B64B-5DD4C92265A3}" type="presParOf" srcId="{D7541193-DAD9-2343-8B08-2456413E12FE}" destId="{25F8F287-B4DD-C44B-B568-794FB6326DFC}" srcOrd="6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776CB7-B6AB-8D49-A1D0-2BFD21D3457C}" type="doc">
      <dgm:prSet loTypeId="urn:microsoft.com/office/officeart/2005/8/layout/cycle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2B525FF-E91C-FC4A-849A-BAC411AA680C}">
      <dgm:prSet phldrT="[テキスト]"/>
      <dgm:spPr>
        <a:xfrm>
          <a:off x="2632681" y="1013"/>
          <a:ext cx="1512426" cy="1512426"/>
        </a:xfrm>
        <a:prstGeom prst="ellipse">
          <a:avLst/>
        </a:prstGeom>
        <a:solidFill>
          <a:srgbClr val="ED7D3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en-US" altLang="ja-JP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Plan</a:t>
          </a:r>
          <a:endParaRPr kumimoji="1" lang="ja-JP" altLang="en-US" dirty="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08BC9E60-EABA-6E4C-BC4A-E517DF3FCB4D}" type="parTrans" cxnId="{84DEE715-3CF0-6448-A980-E69BD3DFC160}">
      <dgm:prSet/>
      <dgm:spPr/>
      <dgm:t>
        <a:bodyPr/>
        <a:lstStyle/>
        <a:p>
          <a:endParaRPr kumimoji="1" lang="ja-JP" altLang="en-US"/>
        </a:p>
      </dgm:t>
    </dgm:pt>
    <dgm:pt modelId="{05EFC151-F40B-8C47-80EC-F7A8D34D89C5}" type="sibTrans" cxnId="{84DEE715-3CF0-6448-A980-E69BD3DFC160}">
      <dgm:prSet/>
      <dgm:spPr>
        <a:xfrm rot="2700000">
          <a:off x="3982798" y="1297106"/>
          <a:ext cx="402396" cy="510443"/>
        </a:xfrm>
        <a:prstGeom prst="rightArrow">
          <a:avLst>
            <a:gd name="adj1" fmla="val 60000"/>
            <a:gd name="adj2" fmla="val 50000"/>
          </a:avLst>
        </a:prstGeom>
        <a:solidFill>
          <a:srgbClr val="ED7D31"/>
        </a:solidFill>
        <a:ln>
          <a:noFill/>
        </a:ln>
        <a:effectLst/>
      </dgm:spPr>
      <dgm:t>
        <a:bodyPr/>
        <a:lstStyle/>
        <a:p>
          <a:pPr>
            <a:buNone/>
          </a:pP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D047F842-1CB5-4F42-B2FE-EA61D14D109C}">
      <dgm:prSet phldrT="[テキスト]"/>
      <dgm:spPr>
        <a:xfrm>
          <a:off x="4238991" y="1607323"/>
          <a:ext cx="1512426" cy="1512426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en-US" altLang="ja-JP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Do</a:t>
          </a: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FA9A99DA-2CAF-CE45-8BC4-F52296DFB330}" type="parTrans" cxnId="{FDBF1D25-1800-2647-812C-467B844D4650}">
      <dgm:prSet/>
      <dgm:spPr/>
      <dgm:t>
        <a:bodyPr/>
        <a:lstStyle/>
        <a:p>
          <a:endParaRPr kumimoji="1" lang="ja-JP" altLang="en-US"/>
        </a:p>
      </dgm:t>
    </dgm:pt>
    <dgm:pt modelId="{CDDB44B9-753D-D046-AC63-C47D309F70D3}" type="sibTrans" cxnId="{FDBF1D25-1800-2647-812C-467B844D4650}">
      <dgm:prSet/>
      <dgm:spPr>
        <a:xfrm rot="8100000">
          <a:off x="3998904" y="2903417"/>
          <a:ext cx="402396" cy="5104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noFill/>
        </a:ln>
        <a:effectLst/>
      </dgm:spPr>
      <dgm:t>
        <a:bodyPr/>
        <a:lstStyle/>
        <a:p>
          <a:pPr>
            <a:buNone/>
          </a:pP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694ADCF3-88A1-9F42-BE1A-A7E3A844012F}">
      <dgm:prSet phldrT="[テキスト]"/>
      <dgm:spPr>
        <a:xfrm>
          <a:off x="2632681" y="3213634"/>
          <a:ext cx="1512426" cy="1512426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en-US" altLang="ja-JP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Check</a:t>
          </a:r>
          <a:endParaRPr kumimoji="1" lang="ja-JP" altLang="en-US" dirty="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0602AFFB-7F3B-D243-9C38-91CBE275993D}" type="parTrans" cxnId="{96EBBFC0-8DFD-F341-8FA0-4502E582F348}">
      <dgm:prSet/>
      <dgm:spPr/>
      <dgm:t>
        <a:bodyPr/>
        <a:lstStyle/>
        <a:p>
          <a:endParaRPr kumimoji="1" lang="ja-JP" altLang="en-US"/>
        </a:p>
      </dgm:t>
    </dgm:pt>
    <dgm:pt modelId="{459C099E-247F-9442-9455-FB6A2C221E5E}" type="sibTrans" cxnId="{96EBBFC0-8DFD-F341-8FA0-4502E582F348}">
      <dgm:prSet/>
      <dgm:spPr>
        <a:xfrm rot="13500000">
          <a:off x="2392593" y="2919523"/>
          <a:ext cx="402396" cy="510443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/>
      </dgm:spPr>
      <dgm:t>
        <a:bodyPr/>
        <a:lstStyle/>
        <a:p>
          <a:pPr>
            <a:buNone/>
          </a:pP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A84BF03D-3B2F-254A-81EE-C383E0B9297E}">
      <dgm:prSet phldrT="[テキスト]"/>
      <dgm:spPr>
        <a:xfrm>
          <a:off x="1026370" y="1607323"/>
          <a:ext cx="1512426" cy="1512426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en-US" altLang="ja-JP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Act</a:t>
          </a: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C1AE2F81-76A8-5248-A592-8124C177D5DC}" type="parTrans" cxnId="{24AF47C9-3D9C-D64C-BE68-5E5D13DB87E8}">
      <dgm:prSet/>
      <dgm:spPr/>
      <dgm:t>
        <a:bodyPr/>
        <a:lstStyle/>
        <a:p>
          <a:endParaRPr kumimoji="1" lang="ja-JP" altLang="en-US"/>
        </a:p>
      </dgm:t>
    </dgm:pt>
    <dgm:pt modelId="{B036BBA6-B23F-CD41-8926-3FFBB10964FB}" type="sibTrans" cxnId="{24AF47C9-3D9C-D64C-BE68-5E5D13DB87E8}">
      <dgm:prSet/>
      <dgm:spPr>
        <a:xfrm rot="18900000">
          <a:off x="2376487" y="1313212"/>
          <a:ext cx="402396" cy="5104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gm:spPr>
      <dgm:t>
        <a:bodyPr/>
        <a:lstStyle/>
        <a:p>
          <a:pPr>
            <a:buNone/>
          </a:pP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07B6428B-27C1-8C4B-BE54-9CEE5B92423A}" type="pres">
      <dgm:prSet presAssocID="{2A776CB7-B6AB-8D49-A1D0-2BFD21D3457C}" presName="cycle" presStyleCnt="0">
        <dgm:presLayoutVars>
          <dgm:dir/>
          <dgm:resizeHandles val="exact"/>
        </dgm:presLayoutVars>
      </dgm:prSet>
      <dgm:spPr/>
    </dgm:pt>
    <dgm:pt modelId="{27F7662A-21AE-9D4B-9AD6-06D44F2D7C98}" type="pres">
      <dgm:prSet presAssocID="{12B525FF-E91C-FC4A-849A-BAC411AA680C}" presName="node" presStyleLbl="node1" presStyleIdx="0" presStyleCnt="4">
        <dgm:presLayoutVars>
          <dgm:bulletEnabled val="1"/>
        </dgm:presLayoutVars>
      </dgm:prSet>
      <dgm:spPr/>
    </dgm:pt>
    <dgm:pt modelId="{D2D8F1EF-EEC7-D94D-B181-1ED20E310F38}" type="pres">
      <dgm:prSet presAssocID="{05EFC151-F40B-8C47-80EC-F7A8D34D89C5}" presName="sibTrans" presStyleLbl="sibTrans2D1" presStyleIdx="0" presStyleCnt="4"/>
      <dgm:spPr/>
    </dgm:pt>
    <dgm:pt modelId="{D50EBAA1-3780-F642-8D69-5ABDF00F0AC2}" type="pres">
      <dgm:prSet presAssocID="{05EFC151-F40B-8C47-80EC-F7A8D34D89C5}" presName="connectorText" presStyleLbl="sibTrans2D1" presStyleIdx="0" presStyleCnt="4"/>
      <dgm:spPr/>
    </dgm:pt>
    <dgm:pt modelId="{791EF9EF-A5F1-1A48-B28F-9732B5576AD9}" type="pres">
      <dgm:prSet presAssocID="{D047F842-1CB5-4F42-B2FE-EA61D14D109C}" presName="node" presStyleLbl="node1" presStyleIdx="1" presStyleCnt="4">
        <dgm:presLayoutVars>
          <dgm:bulletEnabled val="1"/>
        </dgm:presLayoutVars>
      </dgm:prSet>
      <dgm:spPr/>
    </dgm:pt>
    <dgm:pt modelId="{8AFB0C99-DB4C-3543-985C-5954A9BD88C7}" type="pres">
      <dgm:prSet presAssocID="{CDDB44B9-753D-D046-AC63-C47D309F70D3}" presName="sibTrans" presStyleLbl="sibTrans2D1" presStyleIdx="1" presStyleCnt="4"/>
      <dgm:spPr/>
    </dgm:pt>
    <dgm:pt modelId="{F9CE3F2B-6C91-CA4D-9D86-80E7C20588B3}" type="pres">
      <dgm:prSet presAssocID="{CDDB44B9-753D-D046-AC63-C47D309F70D3}" presName="connectorText" presStyleLbl="sibTrans2D1" presStyleIdx="1" presStyleCnt="4"/>
      <dgm:spPr/>
    </dgm:pt>
    <dgm:pt modelId="{3006AA1A-1421-BB4A-BFAC-C4B85DE2DF45}" type="pres">
      <dgm:prSet presAssocID="{694ADCF3-88A1-9F42-BE1A-A7E3A844012F}" presName="node" presStyleLbl="node1" presStyleIdx="2" presStyleCnt="4">
        <dgm:presLayoutVars>
          <dgm:bulletEnabled val="1"/>
        </dgm:presLayoutVars>
      </dgm:prSet>
      <dgm:spPr/>
    </dgm:pt>
    <dgm:pt modelId="{AE2351CC-406D-834A-AFAB-1D9E73DADD23}" type="pres">
      <dgm:prSet presAssocID="{459C099E-247F-9442-9455-FB6A2C221E5E}" presName="sibTrans" presStyleLbl="sibTrans2D1" presStyleIdx="2" presStyleCnt="4"/>
      <dgm:spPr/>
    </dgm:pt>
    <dgm:pt modelId="{17366375-92AA-3844-B90B-749A581E75C5}" type="pres">
      <dgm:prSet presAssocID="{459C099E-247F-9442-9455-FB6A2C221E5E}" presName="connectorText" presStyleLbl="sibTrans2D1" presStyleIdx="2" presStyleCnt="4"/>
      <dgm:spPr/>
    </dgm:pt>
    <dgm:pt modelId="{FAB4BF8A-2825-A849-98F2-4316388D4BE7}" type="pres">
      <dgm:prSet presAssocID="{A84BF03D-3B2F-254A-81EE-C383E0B9297E}" presName="node" presStyleLbl="node1" presStyleIdx="3" presStyleCnt="4">
        <dgm:presLayoutVars>
          <dgm:bulletEnabled val="1"/>
        </dgm:presLayoutVars>
      </dgm:prSet>
      <dgm:spPr/>
    </dgm:pt>
    <dgm:pt modelId="{D5D411BB-538C-7549-86F2-8013783E534F}" type="pres">
      <dgm:prSet presAssocID="{B036BBA6-B23F-CD41-8926-3FFBB10964FB}" presName="sibTrans" presStyleLbl="sibTrans2D1" presStyleIdx="3" presStyleCnt="4"/>
      <dgm:spPr/>
    </dgm:pt>
    <dgm:pt modelId="{38A89F89-1DC9-0E4B-B490-A1ED4504FF13}" type="pres">
      <dgm:prSet presAssocID="{B036BBA6-B23F-CD41-8926-3FFBB10964FB}" presName="connectorText" presStyleLbl="sibTrans2D1" presStyleIdx="3" presStyleCnt="4"/>
      <dgm:spPr/>
    </dgm:pt>
  </dgm:ptLst>
  <dgm:cxnLst>
    <dgm:cxn modelId="{EEE43F0B-E51A-E943-B5C4-83D1B4F5B67D}" type="presOf" srcId="{05EFC151-F40B-8C47-80EC-F7A8D34D89C5}" destId="{D50EBAA1-3780-F642-8D69-5ABDF00F0AC2}" srcOrd="1" destOrd="0" presId="urn:microsoft.com/office/officeart/2005/8/layout/cycle2"/>
    <dgm:cxn modelId="{ED152A10-A037-2443-A581-03E57F15618B}" type="presOf" srcId="{459C099E-247F-9442-9455-FB6A2C221E5E}" destId="{AE2351CC-406D-834A-AFAB-1D9E73DADD23}" srcOrd="0" destOrd="0" presId="urn:microsoft.com/office/officeart/2005/8/layout/cycle2"/>
    <dgm:cxn modelId="{84DEE715-3CF0-6448-A980-E69BD3DFC160}" srcId="{2A776CB7-B6AB-8D49-A1D0-2BFD21D3457C}" destId="{12B525FF-E91C-FC4A-849A-BAC411AA680C}" srcOrd="0" destOrd="0" parTransId="{08BC9E60-EABA-6E4C-BC4A-E517DF3FCB4D}" sibTransId="{05EFC151-F40B-8C47-80EC-F7A8D34D89C5}"/>
    <dgm:cxn modelId="{5952251F-13D7-8048-BDB7-F2659F06D5E4}" type="presOf" srcId="{2A776CB7-B6AB-8D49-A1D0-2BFD21D3457C}" destId="{07B6428B-27C1-8C4B-BE54-9CEE5B92423A}" srcOrd="0" destOrd="0" presId="urn:microsoft.com/office/officeart/2005/8/layout/cycle2"/>
    <dgm:cxn modelId="{FDBF1D25-1800-2647-812C-467B844D4650}" srcId="{2A776CB7-B6AB-8D49-A1D0-2BFD21D3457C}" destId="{D047F842-1CB5-4F42-B2FE-EA61D14D109C}" srcOrd="1" destOrd="0" parTransId="{FA9A99DA-2CAF-CE45-8BC4-F52296DFB330}" sibTransId="{CDDB44B9-753D-D046-AC63-C47D309F70D3}"/>
    <dgm:cxn modelId="{40CB2325-6295-1642-896C-9E8E69CD919C}" type="presOf" srcId="{CDDB44B9-753D-D046-AC63-C47D309F70D3}" destId="{F9CE3F2B-6C91-CA4D-9D86-80E7C20588B3}" srcOrd="1" destOrd="0" presId="urn:microsoft.com/office/officeart/2005/8/layout/cycle2"/>
    <dgm:cxn modelId="{70882127-8049-E143-B3C0-DB1C3D8CAB81}" type="presOf" srcId="{12B525FF-E91C-FC4A-849A-BAC411AA680C}" destId="{27F7662A-21AE-9D4B-9AD6-06D44F2D7C98}" srcOrd="0" destOrd="0" presId="urn:microsoft.com/office/officeart/2005/8/layout/cycle2"/>
    <dgm:cxn modelId="{DBF0E839-892F-3B48-8B88-94DF383A004F}" type="presOf" srcId="{D047F842-1CB5-4F42-B2FE-EA61D14D109C}" destId="{791EF9EF-A5F1-1A48-B28F-9732B5576AD9}" srcOrd="0" destOrd="0" presId="urn:microsoft.com/office/officeart/2005/8/layout/cycle2"/>
    <dgm:cxn modelId="{252EB15D-9EBC-DF46-8AD5-DB3B9B7034E3}" type="presOf" srcId="{459C099E-247F-9442-9455-FB6A2C221E5E}" destId="{17366375-92AA-3844-B90B-749A581E75C5}" srcOrd="1" destOrd="0" presId="urn:microsoft.com/office/officeart/2005/8/layout/cycle2"/>
    <dgm:cxn modelId="{786AEA60-CB6F-7A4E-9251-245891E0D974}" type="presOf" srcId="{CDDB44B9-753D-D046-AC63-C47D309F70D3}" destId="{8AFB0C99-DB4C-3543-985C-5954A9BD88C7}" srcOrd="0" destOrd="0" presId="urn:microsoft.com/office/officeart/2005/8/layout/cycle2"/>
    <dgm:cxn modelId="{1C957561-E29C-D14E-AFE9-0C1E09F255D6}" type="presOf" srcId="{694ADCF3-88A1-9F42-BE1A-A7E3A844012F}" destId="{3006AA1A-1421-BB4A-BFAC-C4B85DE2DF45}" srcOrd="0" destOrd="0" presId="urn:microsoft.com/office/officeart/2005/8/layout/cycle2"/>
    <dgm:cxn modelId="{EF5C1D75-5831-BA49-B0BE-D811A654880A}" type="presOf" srcId="{A84BF03D-3B2F-254A-81EE-C383E0B9297E}" destId="{FAB4BF8A-2825-A849-98F2-4316388D4BE7}" srcOrd="0" destOrd="0" presId="urn:microsoft.com/office/officeart/2005/8/layout/cycle2"/>
    <dgm:cxn modelId="{96EBBFC0-8DFD-F341-8FA0-4502E582F348}" srcId="{2A776CB7-B6AB-8D49-A1D0-2BFD21D3457C}" destId="{694ADCF3-88A1-9F42-BE1A-A7E3A844012F}" srcOrd="2" destOrd="0" parTransId="{0602AFFB-7F3B-D243-9C38-91CBE275993D}" sibTransId="{459C099E-247F-9442-9455-FB6A2C221E5E}"/>
    <dgm:cxn modelId="{24AF47C9-3D9C-D64C-BE68-5E5D13DB87E8}" srcId="{2A776CB7-B6AB-8D49-A1D0-2BFD21D3457C}" destId="{A84BF03D-3B2F-254A-81EE-C383E0B9297E}" srcOrd="3" destOrd="0" parTransId="{C1AE2F81-76A8-5248-A592-8124C177D5DC}" sibTransId="{B036BBA6-B23F-CD41-8926-3FFBB10964FB}"/>
    <dgm:cxn modelId="{577495CA-54F3-5846-87ED-7FDFBCBE6851}" type="presOf" srcId="{B036BBA6-B23F-CD41-8926-3FFBB10964FB}" destId="{38A89F89-1DC9-0E4B-B490-A1ED4504FF13}" srcOrd="1" destOrd="0" presId="urn:microsoft.com/office/officeart/2005/8/layout/cycle2"/>
    <dgm:cxn modelId="{CC3343DA-7C87-A046-8D2B-091B996884CE}" type="presOf" srcId="{B036BBA6-B23F-CD41-8926-3FFBB10964FB}" destId="{D5D411BB-538C-7549-86F2-8013783E534F}" srcOrd="0" destOrd="0" presId="urn:microsoft.com/office/officeart/2005/8/layout/cycle2"/>
    <dgm:cxn modelId="{89D3D2F7-C624-1044-8014-4F684D85798C}" type="presOf" srcId="{05EFC151-F40B-8C47-80EC-F7A8D34D89C5}" destId="{D2D8F1EF-EEC7-D94D-B181-1ED20E310F38}" srcOrd="0" destOrd="0" presId="urn:microsoft.com/office/officeart/2005/8/layout/cycle2"/>
    <dgm:cxn modelId="{E7297E1D-C2E2-7A42-8A20-5D54F1A7C1C2}" type="presParOf" srcId="{07B6428B-27C1-8C4B-BE54-9CEE5B92423A}" destId="{27F7662A-21AE-9D4B-9AD6-06D44F2D7C98}" srcOrd="0" destOrd="0" presId="urn:microsoft.com/office/officeart/2005/8/layout/cycle2"/>
    <dgm:cxn modelId="{3463ED2A-6199-144F-B336-CD89C72D5340}" type="presParOf" srcId="{07B6428B-27C1-8C4B-BE54-9CEE5B92423A}" destId="{D2D8F1EF-EEC7-D94D-B181-1ED20E310F38}" srcOrd="1" destOrd="0" presId="urn:microsoft.com/office/officeart/2005/8/layout/cycle2"/>
    <dgm:cxn modelId="{C7E16B37-DF43-0A46-9AEF-4D79AAB338CC}" type="presParOf" srcId="{D2D8F1EF-EEC7-D94D-B181-1ED20E310F38}" destId="{D50EBAA1-3780-F642-8D69-5ABDF00F0AC2}" srcOrd="0" destOrd="0" presId="urn:microsoft.com/office/officeart/2005/8/layout/cycle2"/>
    <dgm:cxn modelId="{37E52E1A-38A3-524C-8166-91BFF1A0C738}" type="presParOf" srcId="{07B6428B-27C1-8C4B-BE54-9CEE5B92423A}" destId="{791EF9EF-A5F1-1A48-B28F-9732B5576AD9}" srcOrd="2" destOrd="0" presId="urn:microsoft.com/office/officeart/2005/8/layout/cycle2"/>
    <dgm:cxn modelId="{72283A8B-7705-1E4A-9148-45E2E8A3BBBB}" type="presParOf" srcId="{07B6428B-27C1-8C4B-BE54-9CEE5B92423A}" destId="{8AFB0C99-DB4C-3543-985C-5954A9BD88C7}" srcOrd="3" destOrd="0" presId="urn:microsoft.com/office/officeart/2005/8/layout/cycle2"/>
    <dgm:cxn modelId="{6AACC065-37F2-D443-94D1-379305274B14}" type="presParOf" srcId="{8AFB0C99-DB4C-3543-985C-5954A9BD88C7}" destId="{F9CE3F2B-6C91-CA4D-9D86-80E7C20588B3}" srcOrd="0" destOrd="0" presId="urn:microsoft.com/office/officeart/2005/8/layout/cycle2"/>
    <dgm:cxn modelId="{41B11C77-232A-C348-AB73-F4A61E7D5820}" type="presParOf" srcId="{07B6428B-27C1-8C4B-BE54-9CEE5B92423A}" destId="{3006AA1A-1421-BB4A-BFAC-C4B85DE2DF45}" srcOrd="4" destOrd="0" presId="urn:microsoft.com/office/officeart/2005/8/layout/cycle2"/>
    <dgm:cxn modelId="{83D33C81-7F56-DB49-A4C5-3BDD6CFFC1B1}" type="presParOf" srcId="{07B6428B-27C1-8C4B-BE54-9CEE5B92423A}" destId="{AE2351CC-406D-834A-AFAB-1D9E73DADD23}" srcOrd="5" destOrd="0" presId="urn:microsoft.com/office/officeart/2005/8/layout/cycle2"/>
    <dgm:cxn modelId="{D65B18A7-C96D-714A-AE4E-40FCD57CD9A8}" type="presParOf" srcId="{AE2351CC-406D-834A-AFAB-1D9E73DADD23}" destId="{17366375-92AA-3844-B90B-749A581E75C5}" srcOrd="0" destOrd="0" presId="urn:microsoft.com/office/officeart/2005/8/layout/cycle2"/>
    <dgm:cxn modelId="{1336017E-0A78-D949-A10C-086B8ED77AA2}" type="presParOf" srcId="{07B6428B-27C1-8C4B-BE54-9CEE5B92423A}" destId="{FAB4BF8A-2825-A849-98F2-4316388D4BE7}" srcOrd="6" destOrd="0" presId="urn:microsoft.com/office/officeart/2005/8/layout/cycle2"/>
    <dgm:cxn modelId="{9344AD88-E796-6746-A5B7-3A98E30E0AAF}" type="presParOf" srcId="{07B6428B-27C1-8C4B-BE54-9CEE5B92423A}" destId="{D5D411BB-538C-7549-86F2-8013783E534F}" srcOrd="7" destOrd="0" presId="urn:microsoft.com/office/officeart/2005/8/layout/cycle2"/>
    <dgm:cxn modelId="{5FBD93F8-8329-7642-B8F6-A762621DCCA6}" type="presParOf" srcId="{D5D411BB-538C-7549-86F2-8013783E534F}" destId="{38A89F89-1DC9-0E4B-B490-A1ED4504FF1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10F8B0-455B-914F-90B6-6C3F6C0733C9}" type="doc">
      <dgm:prSet loTypeId="urn:microsoft.com/office/officeart/2005/8/layout/list1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621A958-DF1C-B843-A22F-643319903436}">
      <dgm:prSet phldrT="[テキスト]"/>
      <dgm:spPr>
        <a:xfrm>
          <a:off x="394335" y="299918"/>
          <a:ext cx="5520690" cy="265680"/>
        </a:xfrm>
        <a:prstGeom prst="roundRect">
          <a:avLst/>
        </a:prstGeom>
        <a:solidFill>
          <a:srgbClr val="ED7D3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ミスリード防止</a:t>
          </a: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1ABB6BD6-5BDE-7D41-A2E4-95C963110C04}" type="parTrans" cxnId="{4796D253-2CE8-2644-9021-282D8D416848}">
      <dgm:prSet/>
      <dgm:spPr/>
      <dgm:t>
        <a:bodyPr/>
        <a:lstStyle/>
        <a:p>
          <a:endParaRPr kumimoji="1" lang="ja-JP" altLang="en-US"/>
        </a:p>
      </dgm:t>
    </dgm:pt>
    <dgm:pt modelId="{75358ED4-A7CF-B14B-970D-A89A5C2A4622}" type="sibTrans" cxnId="{4796D253-2CE8-2644-9021-282D8D416848}">
      <dgm:prSet/>
      <dgm:spPr/>
      <dgm:t>
        <a:bodyPr/>
        <a:lstStyle/>
        <a:p>
          <a:endParaRPr kumimoji="1" lang="ja-JP" altLang="en-US"/>
        </a:p>
      </dgm:t>
    </dgm:pt>
    <dgm:pt modelId="{CDE3EBC8-2C92-C24B-B7A1-27FA11D45913}">
      <dgm:prSet phldrT="[テキスト]"/>
      <dgm:spPr>
        <a:xfrm>
          <a:off x="394335" y="1175934"/>
          <a:ext cx="5520690" cy="265680"/>
        </a:xfrm>
        <a:prstGeom prst="roundRect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組み合わせ</a:t>
          </a: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A091B4EA-F337-0149-AF78-944A297D8955}" type="parTrans" cxnId="{4EDF5DD7-52B0-C04F-9A3A-93FADEA22B06}">
      <dgm:prSet/>
      <dgm:spPr/>
      <dgm:t>
        <a:bodyPr/>
        <a:lstStyle/>
        <a:p>
          <a:endParaRPr kumimoji="1" lang="ja-JP" altLang="en-US"/>
        </a:p>
      </dgm:t>
    </dgm:pt>
    <dgm:pt modelId="{4218F007-5CBC-4F44-97A9-8D414BB0432F}" type="sibTrans" cxnId="{4EDF5DD7-52B0-C04F-9A3A-93FADEA22B06}">
      <dgm:prSet/>
      <dgm:spPr/>
      <dgm:t>
        <a:bodyPr/>
        <a:lstStyle/>
        <a:p>
          <a:endParaRPr kumimoji="1" lang="ja-JP" altLang="en-US"/>
        </a:p>
      </dgm:t>
    </dgm:pt>
    <dgm:pt modelId="{338D6239-9B16-7B4B-B62C-16900B6D8BD0}">
      <dgm:prSet phldrT="[テキスト]"/>
      <dgm:spPr>
        <a:xfrm>
          <a:off x="394335" y="2051949"/>
          <a:ext cx="5520690" cy="265680"/>
        </a:xfrm>
        <a:prstGeom prst="roundRect">
          <a:avLst/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フィードバック</a:t>
          </a: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473F6DCA-8F9D-174B-89B3-19B75FBF5314}" type="parTrans" cxnId="{88A2BF3A-E389-D940-B882-905247119F2D}">
      <dgm:prSet/>
      <dgm:spPr/>
      <dgm:t>
        <a:bodyPr/>
        <a:lstStyle/>
        <a:p>
          <a:endParaRPr kumimoji="1" lang="ja-JP" altLang="en-US"/>
        </a:p>
      </dgm:t>
    </dgm:pt>
    <dgm:pt modelId="{868E18E3-7406-D84F-889A-368592F23F96}" type="sibTrans" cxnId="{88A2BF3A-E389-D940-B882-905247119F2D}">
      <dgm:prSet/>
      <dgm:spPr/>
      <dgm:t>
        <a:bodyPr/>
        <a:lstStyle/>
        <a:p>
          <a:endParaRPr kumimoji="1" lang="ja-JP" altLang="en-US"/>
        </a:p>
      </dgm:t>
    </dgm:pt>
    <dgm:pt modelId="{3DE7F711-3A28-F04D-8349-9E35EF96A862}">
      <dgm:prSet phldrT="[テキスト]"/>
      <dgm:spPr>
        <a:xfrm>
          <a:off x="394335" y="2927964"/>
          <a:ext cx="5520690" cy="265680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データの整理と分析</a:t>
          </a: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E78D727D-009B-304B-90C8-8D2B184A6EBD}" type="parTrans" cxnId="{2053C296-96A0-5142-8253-E00C6261CFCE}">
      <dgm:prSet/>
      <dgm:spPr/>
      <dgm:t>
        <a:bodyPr/>
        <a:lstStyle/>
        <a:p>
          <a:endParaRPr kumimoji="1" lang="ja-JP" altLang="en-US"/>
        </a:p>
      </dgm:t>
    </dgm:pt>
    <dgm:pt modelId="{452B9ABC-0B75-BB49-9B6F-418856CC9EB9}" type="sibTrans" cxnId="{2053C296-96A0-5142-8253-E00C6261CFCE}">
      <dgm:prSet/>
      <dgm:spPr/>
      <dgm:t>
        <a:bodyPr/>
        <a:lstStyle/>
        <a:p>
          <a:endParaRPr kumimoji="1" lang="ja-JP" altLang="en-US"/>
        </a:p>
      </dgm:t>
    </dgm:pt>
    <dgm:pt modelId="{C230BFE8-FFC5-3C42-830A-DE48250A82FB}">
      <dgm:prSet phldrT="[テキスト]"/>
      <dgm:spPr>
        <a:xfrm>
          <a:off x="0" y="432758"/>
          <a:ext cx="7886700" cy="694575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観光ビッグデータは、データにより特性やサンプルサイズなどの情報が異なるため、単純な比較や推測はできない。</a:t>
          </a:r>
        </a:p>
      </dgm:t>
    </dgm:pt>
    <dgm:pt modelId="{2EB0D78A-9192-224B-A9C7-5E56EA1D77BD}" type="parTrans" cxnId="{0B4A5DE2-516A-BE4B-BD56-0BFBE55E66D1}">
      <dgm:prSet/>
      <dgm:spPr/>
      <dgm:t>
        <a:bodyPr/>
        <a:lstStyle/>
        <a:p>
          <a:endParaRPr kumimoji="1" lang="ja-JP" altLang="en-US"/>
        </a:p>
      </dgm:t>
    </dgm:pt>
    <dgm:pt modelId="{286647A5-4B3C-3044-99CF-90FE66C50388}" type="sibTrans" cxnId="{0B4A5DE2-516A-BE4B-BD56-0BFBE55E66D1}">
      <dgm:prSet/>
      <dgm:spPr/>
      <dgm:t>
        <a:bodyPr/>
        <a:lstStyle/>
        <a:p>
          <a:endParaRPr kumimoji="1" lang="ja-JP" altLang="en-US"/>
        </a:p>
      </dgm:t>
    </dgm:pt>
    <dgm:pt modelId="{B42E478B-8A40-4A46-82D8-B326C083CAFE}">
      <dgm:prSet phldrT="[テキスト]"/>
      <dgm:spPr>
        <a:xfrm>
          <a:off x="0" y="432758"/>
          <a:ext cx="7886700" cy="694575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分析結果等をミスリードしないよう、各データの特性や情報源の明示、前提条件や注釈の記載などより一層の慎重な配慮が必要</a:t>
          </a:r>
        </a:p>
      </dgm:t>
    </dgm:pt>
    <dgm:pt modelId="{413FB36B-2E7E-5B49-B656-0BC6A5246D70}" type="parTrans" cxnId="{A15BC7F3-A613-8E40-8147-8C63FAFBF60D}">
      <dgm:prSet/>
      <dgm:spPr/>
      <dgm:t>
        <a:bodyPr/>
        <a:lstStyle/>
        <a:p>
          <a:endParaRPr kumimoji="1" lang="ja-JP" altLang="en-US"/>
        </a:p>
      </dgm:t>
    </dgm:pt>
    <dgm:pt modelId="{95B8B726-5191-474E-A883-1EEFB05F723E}" type="sibTrans" cxnId="{A15BC7F3-A613-8E40-8147-8C63FAFBF60D}">
      <dgm:prSet/>
      <dgm:spPr/>
      <dgm:t>
        <a:bodyPr/>
        <a:lstStyle/>
        <a:p>
          <a:endParaRPr kumimoji="1" lang="ja-JP" altLang="en-US"/>
        </a:p>
      </dgm:t>
    </dgm:pt>
    <dgm:pt modelId="{DA5BB8BF-B002-9344-A5A9-6444D75B1F09}">
      <dgm:prSet phldrT="[テキスト]"/>
      <dgm:spPr>
        <a:xfrm>
          <a:off x="0" y="1308774"/>
          <a:ext cx="7886700" cy="694575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観光ビッグデータではカバーされない情報も多い。</a:t>
          </a:r>
        </a:p>
      </dgm:t>
    </dgm:pt>
    <dgm:pt modelId="{834EB574-C8C9-B243-AB3E-B706D5035494}" type="parTrans" cxnId="{A4F4D663-D3EB-2048-9DE7-C02185446B92}">
      <dgm:prSet/>
      <dgm:spPr/>
      <dgm:t>
        <a:bodyPr/>
        <a:lstStyle/>
        <a:p>
          <a:endParaRPr kumimoji="1" lang="ja-JP" altLang="en-US"/>
        </a:p>
      </dgm:t>
    </dgm:pt>
    <dgm:pt modelId="{B62E81E0-94D5-AB49-B311-E36177B346B5}" type="sibTrans" cxnId="{A4F4D663-D3EB-2048-9DE7-C02185446B92}">
      <dgm:prSet/>
      <dgm:spPr/>
      <dgm:t>
        <a:bodyPr/>
        <a:lstStyle/>
        <a:p>
          <a:endParaRPr kumimoji="1" lang="ja-JP" altLang="en-US"/>
        </a:p>
      </dgm:t>
    </dgm:pt>
    <dgm:pt modelId="{D039D08C-9D64-764D-9985-4DF9007412BB}">
      <dgm:prSet phldrT="[テキスト]"/>
      <dgm:spPr>
        <a:xfrm>
          <a:off x="0" y="2184789"/>
          <a:ext cx="7886700" cy="694575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データ分析によって立案された観光施策を効果的に展開するためには、施策実施後の結果を分析にフィードバックする。</a:t>
          </a:r>
        </a:p>
      </dgm:t>
    </dgm:pt>
    <dgm:pt modelId="{7E6C35C6-FFFB-2E42-B91C-EB874FA69C5B}" type="parTrans" cxnId="{21330C4C-1161-9E4D-8CF8-09E010154FFB}">
      <dgm:prSet/>
      <dgm:spPr/>
      <dgm:t>
        <a:bodyPr/>
        <a:lstStyle/>
        <a:p>
          <a:endParaRPr kumimoji="1" lang="ja-JP" altLang="en-US"/>
        </a:p>
      </dgm:t>
    </dgm:pt>
    <dgm:pt modelId="{A2B8486C-3A93-154E-B7DE-49CED07DDB55}" type="sibTrans" cxnId="{21330C4C-1161-9E4D-8CF8-09E010154FFB}">
      <dgm:prSet/>
      <dgm:spPr/>
      <dgm:t>
        <a:bodyPr/>
        <a:lstStyle/>
        <a:p>
          <a:endParaRPr kumimoji="1" lang="ja-JP" altLang="en-US"/>
        </a:p>
      </dgm:t>
    </dgm:pt>
    <dgm:pt modelId="{ECE9700B-5A10-8842-B343-C22F26BACDC1}">
      <dgm:prSet phldrT="[テキスト]"/>
      <dgm:spPr>
        <a:xfrm>
          <a:off x="0" y="2184789"/>
          <a:ext cx="7886700" cy="694575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フィードバックに基づいて分析の精度を高めることが重要。</a:t>
          </a:r>
        </a:p>
      </dgm:t>
    </dgm:pt>
    <dgm:pt modelId="{151E7172-DDCD-0A40-9B39-71217CD358B7}" type="parTrans" cxnId="{2291ACD1-29DC-1A41-80EF-0B57DF904516}">
      <dgm:prSet/>
      <dgm:spPr/>
      <dgm:t>
        <a:bodyPr/>
        <a:lstStyle/>
        <a:p>
          <a:endParaRPr kumimoji="1" lang="ja-JP" altLang="en-US"/>
        </a:p>
      </dgm:t>
    </dgm:pt>
    <dgm:pt modelId="{179920BB-9921-4F43-B5D5-671FF9B42852}" type="sibTrans" cxnId="{2291ACD1-29DC-1A41-80EF-0B57DF904516}">
      <dgm:prSet/>
      <dgm:spPr/>
      <dgm:t>
        <a:bodyPr/>
        <a:lstStyle/>
        <a:p>
          <a:endParaRPr kumimoji="1" lang="ja-JP" altLang="en-US"/>
        </a:p>
      </dgm:t>
    </dgm:pt>
    <dgm:pt modelId="{4AFFB798-BE30-FD46-8EF8-99C624151E90}">
      <dgm:prSet phldrT="[テキスト]"/>
      <dgm:spPr>
        <a:xfrm>
          <a:off x="0" y="3060804"/>
          <a:ext cx="7886700" cy="694575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観光プロモーションに向けた検討を行うためには、ターゲットの細分化が必要。</a:t>
          </a:r>
        </a:p>
      </dgm:t>
    </dgm:pt>
    <dgm:pt modelId="{8A301D41-D282-044F-B36C-A9CC3957311F}" type="parTrans" cxnId="{C497D79A-0C94-B441-840F-9DBDAC480962}">
      <dgm:prSet/>
      <dgm:spPr/>
      <dgm:t>
        <a:bodyPr/>
        <a:lstStyle/>
        <a:p>
          <a:endParaRPr kumimoji="1" lang="ja-JP" altLang="en-US"/>
        </a:p>
      </dgm:t>
    </dgm:pt>
    <dgm:pt modelId="{B5799843-B7DE-1D44-B8D0-A1593EBA107F}" type="sibTrans" cxnId="{C497D79A-0C94-B441-840F-9DBDAC480962}">
      <dgm:prSet/>
      <dgm:spPr/>
      <dgm:t>
        <a:bodyPr/>
        <a:lstStyle/>
        <a:p>
          <a:endParaRPr kumimoji="1" lang="ja-JP" altLang="en-US"/>
        </a:p>
      </dgm:t>
    </dgm:pt>
    <dgm:pt modelId="{FD421A4E-BE1B-3F4A-9DCF-45A514DF87BF}">
      <dgm:prSet phldrT="[テキスト]"/>
      <dgm:spPr>
        <a:xfrm>
          <a:off x="0" y="3060804"/>
          <a:ext cx="7886700" cy="694575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セグメントについても細分化とそれを可能にするデータの整理と分析が期待される。</a:t>
          </a:r>
        </a:p>
      </dgm:t>
    </dgm:pt>
    <dgm:pt modelId="{87A27FB4-69C9-584A-9587-335F9C9C0250}" type="parTrans" cxnId="{4AEFA4B6-223C-EB4E-A4E7-E6757C3D816D}">
      <dgm:prSet/>
      <dgm:spPr/>
      <dgm:t>
        <a:bodyPr/>
        <a:lstStyle/>
        <a:p>
          <a:endParaRPr kumimoji="1" lang="ja-JP" altLang="en-US"/>
        </a:p>
      </dgm:t>
    </dgm:pt>
    <dgm:pt modelId="{D73B2212-CDA6-FE45-96A4-B333687B5A01}" type="sibTrans" cxnId="{4AEFA4B6-223C-EB4E-A4E7-E6757C3D816D}">
      <dgm:prSet/>
      <dgm:spPr/>
      <dgm:t>
        <a:bodyPr/>
        <a:lstStyle/>
        <a:p>
          <a:endParaRPr kumimoji="1" lang="ja-JP" altLang="en-US"/>
        </a:p>
      </dgm:t>
    </dgm:pt>
    <dgm:pt modelId="{CFF8307C-2F27-B540-B9F2-E388562A2466}">
      <dgm:prSet phldrT="[テキスト]"/>
      <dgm:spPr>
        <a:xfrm>
          <a:off x="0" y="1308774"/>
          <a:ext cx="7886700" cy="694575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団体などにおいて分析を行う場合には、分析の目的に応じて、既存の公的統計やその他の調査などを組み合わせた分析が必要。</a:t>
          </a:r>
        </a:p>
      </dgm:t>
    </dgm:pt>
    <dgm:pt modelId="{D041F655-DB14-1D47-8D22-F0AB8BA09286}" type="parTrans" cxnId="{4E530C99-D38F-0A45-947E-D22DFA17E1F5}">
      <dgm:prSet/>
      <dgm:spPr/>
      <dgm:t>
        <a:bodyPr/>
        <a:lstStyle/>
        <a:p>
          <a:endParaRPr kumimoji="1" lang="ja-JP" altLang="en-US"/>
        </a:p>
      </dgm:t>
    </dgm:pt>
    <dgm:pt modelId="{4E3C55F9-F7AC-D04E-B895-C687FC8FC279}" type="sibTrans" cxnId="{4E530C99-D38F-0A45-947E-D22DFA17E1F5}">
      <dgm:prSet/>
      <dgm:spPr/>
      <dgm:t>
        <a:bodyPr/>
        <a:lstStyle/>
        <a:p>
          <a:endParaRPr kumimoji="1" lang="ja-JP" altLang="en-US"/>
        </a:p>
      </dgm:t>
    </dgm:pt>
    <dgm:pt modelId="{5FDB67C6-694B-D245-83C9-E9992F90741F}" type="pres">
      <dgm:prSet presAssocID="{7910F8B0-455B-914F-90B6-6C3F6C0733C9}" presName="linear" presStyleCnt="0">
        <dgm:presLayoutVars>
          <dgm:dir/>
          <dgm:animLvl val="lvl"/>
          <dgm:resizeHandles val="exact"/>
        </dgm:presLayoutVars>
      </dgm:prSet>
      <dgm:spPr/>
    </dgm:pt>
    <dgm:pt modelId="{20F7156E-75A9-B543-B9B3-47B1903811FE}" type="pres">
      <dgm:prSet presAssocID="{1621A958-DF1C-B843-A22F-643319903436}" presName="parentLin" presStyleCnt="0"/>
      <dgm:spPr/>
    </dgm:pt>
    <dgm:pt modelId="{CF5523F7-99C0-F949-B04C-056DAE8D8DE2}" type="pres">
      <dgm:prSet presAssocID="{1621A958-DF1C-B843-A22F-643319903436}" presName="parentLeftMargin" presStyleLbl="node1" presStyleIdx="0" presStyleCnt="4"/>
      <dgm:spPr/>
    </dgm:pt>
    <dgm:pt modelId="{2B1031C8-D126-BB4F-860C-12761D09DB77}" type="pres">
      <dgm:prSet presAssocID="{1621A958-DF1C-B843-A22F-64331990343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8B8437E-7762-6A40-A2A2-3F67DF12DBE5}" type="pres">
      <dgm:prSet presAssocID="{1621A958-DF1C-B843-A22F-643319903436}" presName="negativeSpace" presStyleCnt="0"/>
      <dgm:spPr/>
    </dgm:pt>
    <dgm:pt modelId="{636D9EE4-6AF9-5A42-B760-25624DE95098}" type="pres">
      <dgm:prSet presAssocID="{1621A958-DF1C-B843-A22F-643319903436}" presName="childText" presStyleLbl="conFgAcc1" presStyleIdx="0" presStyleCnt="4">
        <dgm:presLayoutVars>
          <dgm:bulletEnabled val="1"/>
        </dgm:presLayoutVars>
      </dgm:prSet>
      <dgm:spPr/>
    </dgm:pt>
    <dgm:pt modelId="{97AB0479-91D3-824B-A9A3-A5C1FBD7C4AB}" type="pres">
      <dgm:prSet presAssocID="{75358ED4-A7CF-B14B-970D-A89A5C2A4622}" presName="spaceBetweenRectangles" presStyleCnt="0"/>
      <dgm:spPr/>
    </dgm:pt>
    <dgm:pt modelId="{17EC9DC6-5BF0-C449-A6E3-C6637C91CFFD}" type="pres">
      <dgm:prSet presAssocID="{CDE3EBC8-2C92-C24B-B7A1-27FA11D45913}" presName="parentLin" presStyleCnt="0"/>
      <dgm:spPr/>
    </dgm:pt>
    <dgm:pt modelId="{6FE89B3E-C8A8-3148-A157-62D155891EFB}" type="pres">
      <dgm:prSet presAssocID="{CDE3EBC8-2C92-C24B-B7A1-27FA11D45913}" presName="parentLeftMargin" presStyleLbl="node1" presStyleIdx="0" presStyleCnt="4"/>
      <dgm:spPr/>
    </dgm:pt>
    <dgm:pt modelId="{D0A863E7-F52D-A54C-95BC-634B024FAD33}" type="pres">
      <dgm:prSet presAssocID="{CDE3EBC8-2C92-C24B-B7A1-27FA11D4591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42D3C84-2D52-4244-BE1B-8F8B8DD1C924}" type="pres">
      <dgm:prSet presAssocID="{CDE3EBC8-2C92-C24B-B7A1-27FA11D45913}" presName="negativeSpace" presStyleCnt="0"/>
      <dgm:spPr/>
    </dgm:pt>
    <dgm:pt modelId="{D2A65D0A-9DB9-EC4B-AF28-A5F0CAD7B7E6}" type="pres">
      <dgm:prSet presAssocID="{CDE3EBC8-2C92-C24B-B7A1-27FA11D45913}" presName="childText" presStyleLbl="conFgAcc1" presStyleIdx="1" presStyleCnt="4">
        <dgm:presLayoutVars>
          <dgm:bulletEnabled val="1"/>
        </dgm:presLayoutVars>
      </dgm:prSet>
      <dgm:spPr/>
    </dgm:pt>
    <dgm:pt modelId="{FF136965-54E7-5D4C-A3EC-6A105F44AAE8}" type="pres">
      <dgm:prSet presAssocID="{4218F007-5CBC-4F44-97A9-8D414BB0432F}" presName="spaceBetweenRectangles" presStyleCnt="0"/>
      <dgm:spPr/>
    </dgm:pt>
    <dgm:pt modelId="{751151F5-1FC7-1449-B1FA-5B7173D8CF80}" type="pres">
      <dgm:prSet presAssocID="{338D6239-9B16-7B4B-B62C-16900B6D8BD0}" presName="parentLin" presStyleCnt="0"/>
      <dgm:spPr/>
    </dgm:pt>
    <dgm:pt modelId="{0C2EC4FB-3BD3-2A46-96A2-829E790E089E}" type="pres">
      <dgm:prSet presAssocID="{338D6239-9B16-7B4B-B62C-16900B6D8BD0}" presName="parentLeftMargin" presStyleLbl="node1" presStyleIdx="1" presStyleCnt="4"/>
      <dgm:spPr/>
    </dgm:pt>
    <dgm:pt modelId="{371EF84E-CC44-D747-98EB-57C321A9A658}" type="pres">
      <dgm:prSet presAssocID="{338D6239-9B16-7B4B-B62C-16900B6D8BD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E4B28E7-BDA3-ED45-A3AA-9BED3BB48002}" type="pres">
      <dgm:prSet presAssocID="{338D6239-9B16-7B4B-B62C-16900B6D8BD0}" presName="negativeSpace" presStyleCnt="0"/>
      <dgm:spPr/>
    </dgm:pt>
    <dgm:pt modelId="{1B4A8A45-4BFF-2949-824F-CBB2B4398B90}" type="pres">
      <dgm:prSet presAssocID="{338D6239-9B16-7B4B-B62C-16900B6D8BD0}" presName="childText" presStyleLbl="conFgAcc1" presStyleIdx="2" presStyleCnt="4">
        <dgm:presLayoutVars>
          <dgm:bulletEnabled val="1"/>
        </dgm:presLayoutVars>
      </dgm:prSet>
      <dgm:spPr/>
    </dgm:pt>
    <dgm:pt modelId="{4DCB2F1A-F8F3-1C45-99E9-24C1E38447DB}" type="pres">
      <dgm:prSet presAssocID="{868E18E3-7406-D84F-889A-368592F23F96}" presName="spaceBetweenRectangles" presStyleCnt="0"/>
      <dgm:spPr/>
    </dgm:pt>
    <dgm:pt modelId="{0D1887E1-E8CE-8B42-843E-0C1E3930A92A}" type="pres">
      <dgm:prSet presAssocID="{3DE7F711-3A28-F04D-8349-9E35EF96A862}" presName="parentLin" presStyleCnt="0"/>
      <dgm:spPr/>
    </dgm:pt>
    <dgm:pt modelId="{D6074B45-11E8-8046-B5C6-BB14AF234A1D}" type="pres">
      <dgm:prSet presAssocID="{3DE7F711-3A28-F04D-8349-9E35EF96A862}" presName="parentLeftMargin" presStyleLbl="node1" presStyleIdx="2" presStyleCnt="4"/>
      <dgm:spPr/>
    </dgm:pt>
    <dgm:pt modelId="{E28BE909-3ACF-2B44-8513-04CE7CF998CC}" type="pres">
      <dgm:prSet presAssocID="{3DE7F711-3A28-F04D-8349-9E35EF96A862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F179977-6547-A641-A038-7AB301A7BCCB}" type="pres">
      <dgm:prSet presAssocID="{3DE7F711-3A28-F04D-8349-9E35EF96A862}" presName="negativeSpace" presStyleCnt="0"/>
      <dgm:spPr/>
    </dgm:pt>
    <dgm:pt modelId="{4C2145C6-3752-9C4C-9E17-4DA934F98A5C}" type="pres">
      <dgm:prSet presAssocID="{3DE7F711-3A28-F04D-8349-9E35EF96A86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5EB3C0B-A372-BD42-8E16-FBDBF1E3F4FA}" type="presOf" srcId="{1621A958-DF1C-B843-A22F-643319903436}" destId="{2B1031C8-D126-BB4F-860C-12761D09DB77}" srcOrd="1" destOrd="0" presId="urn:microsoft.com/office/officeart/2005/8/layout/list1"/>
    <dgm:cxn modelId="{E8E75B0B-E88B-074E-8B34-2DA2D05339D4}" type="presOf" srcId="{338D6239-9B16-7B4B-B62C-16900B6D8BD0}" destId="{0C2EC4FB-3BD3-2A46-96A2-829E790E089E}" srcOrd="0" destOrd="0" presId="urn:microsoft.com/office/officeart/2005/8/layout/list1"/>
    <dgm:cxn modelId="{A7502C11-60A2-B347-B8A2-62CC9F0A854E}" type="presOf" srcId="{338D6239-9B16-7B4B-B62C-16900B6D8BD0}" destId="{371EF84E-CC44-D747-98EB-57C321A9A658}" srcOrd="1" destOrd="0" presId="urn:microsoft.com/office/officeart/2005/8/layout/list1"/>
    <dgm:cxn modelId="{4A7E521B-D7E3-814F-97CC-031527BCCC2A}" type="presOf" srcId="{FD421A4E-BE1B-3F4A-9DCF-45A514DF87BF}" destId="{4C2145C6-3752-9C4C-9E17-4DA934F98A5C}" srcOrd="0" destOrd="1" presId="urn:microsoft.com/office/officeart/2005/8/layout/list1"/>
    <dgm:cxn modelId="{A483E51E-6532-D143-A663-3E40D1D4E5AB}" type="presOf" srcId="{CDE3EBC8-2C92-C24B-B7A1-27FA11D45913}" destId="{D0A863E7-F52D-A54C-95BC-634B024FAD33}" srcOrd="1" destOrd="0" presId="urn:microsoft.com/office/officeart/2005/8/layout/list1"/>
    <dgm:cxn modelId="{13D30925-04F5-E347-A1EF-36FB84C88586}" type="presOf" srcId="{1621A958-DF1C-B843-A22F-643319903436}" destId="{CF5523F7-99C0-F949-B04C-056DAE8D8DE2}" srcOrd="0" destOrd="0" presId="urn:microsoft.com/office/officeart/2005/8/layout/list1"/>
    <dgm:cxn modelId="{37740D34-C072-7E4F-8EB8-13483FBA7B9E}" type="presOf" srcId="{3DE7F711-3A28-F04D-8349-9E35EF96A862}" destId="{E28BE909-3ACF-2B44-8513-04CE7CF998CC}" srcOrd="1" destOrd="0" presId="urn:microsoft.com/office/officeart/2005/8/layout/list1"/>
    <dgm:cxn modelId="{FBDBF234-0C2F-FE43-88B7-E9765E0A8F1E}" type="presOf" srcId="{DA5BB8BF-B002-9344-A5A9-6444D75B1F09}" destId="{D2A65D0A-9DB9-EC4B-AF28-A5F0CAD7B7E6}" srcOrd="0" destOrd="0" presId="urn:microsoft.com/office/officeart/2005/8/layout/list1"/>
    <dgm:cxn modelId="{88A2BF3A-E389-D940-B882-905247119F2D}" srcId="{7910F8B0-455B-914F-90B6-6C3F6C0733C9}" destId="{338D6239-9B16-7B4B-B62C-16900B6D8BD0}" srcOrd="2" destOrd="0" parTransId="{473F6DCA-8F9D-174B-89B3-19B75FBF5314}" sibTransId="{868E18E3-7406-D84F-889A-368592F23F96}"/>
    <dgm:cxn modelId="{58372D42-0F9E-E548-B314-1F449C57BBC4}" type="presOf" srcId="{ECE9700B-5A10-8842-B343-C22F26BACDC1}" destId="{1B4A8A45-4BFF-2949-824F-CBB2B4398B90}" srcOrd="0" destOrd="1" presId="urn:microsoft.com/office/officeart/2005/8/layout/list1"/>
    <dgm:cxn modelId="{A4F4D663-D3EB-2048-9DE7-C02185446B92}" srcId="{CDE3EBC8-2C92-C24B-B7A1-27FA11D45913}" destId="{DA5BB8BF-B002-9344-A5A9-6444D75B1F09}" srcOrd="0" destOrd="0" parTransId="{834EB574-C8C9-B243-AB3E-B706D5035494}" sibTransId="{B62E81E0-94D5-AB49-B311-E36177B346B5}"/>
    <dgm:cxn modelId="{FC502146-FA5D-774F-9C76-BEC691E33A27}" type="presOf" srcId="{7910F8B0-455B-914F-90B6-6C3F6C0733C9}" destId="{5FDB67C6-694B-D245-83C9-E9992F90741F}" srcOrd="0" destOrd="0" presId="urn:microsoft.com/office/officeart/2005/8/layout/list1"/>
    <dgm:cxn modelId="{21330C4C-1161-9E4D-8CF8-09E010154FFB}" srcId="{338D6239-9B16-7B4B-B62C-16900B6D8BD0}" destId="{D039D08C-9D64-764D-9985-4DF9007412BB}" srcOrd="0" destOrd="0" parTransId="{7E6C35C6-FFFB-2E42-B91C-EB874FA69C5B}" sibTransId="{A2B8486C-3A93-154E-B7DE-49CED07DDB55}"/>
    <dgm:cxn modelId="{11E7C873-85F2-444B-A636-7F8BAED86724}" type="presOf" srcId="{CDE3EBC8-2C92-C24B-B7A1-27FA11D45913}" destId="{6FE89B3E-C8A8-3148-A157-62D155891EFB}" srcOrd="0" destOrd="0" presId="urn:microsoft.com/office/officeart/2005/8/layout/list1"/>
    <dgm:cxn modelId="{4796D253-2CE8-2644-9021-282D8D416848}" srcId="{7910F8B0-455B-914F-90B6-6C3F6C0733C9}" destId="{1621A958-DF1C-B843-A22F-643319903436}" srcOrd="0" destOrd="0" parTransId="{1ABB6BD6-5BDE-7D41-A2E4-95C963110C04}" sibTransId="{75358ED4-A7CF-B14B-970D-A89A5C2A4622}"/>
    <dgm:cxn modelId="{A67AD957-FFDC-E84E-BAF0-6ADDE9182B94}" type="presOf" srcId="{D039D08C-9D64-764D-9985-4DF9007412BB}" destId="{1B4A8A45-4BFF-2949-824F-CBB2B4398B90}" srcOrd="0" destOrd="0" presId="urn:microsoft.com/office/officeart/2005/8/layout/list1"/>
    <dgm:cxn modelId="{7827AD8A-2A23-E242-B36F-0F815E75CFAD}" type="presOf" srcId="{C230BFE8-FFC5-3C42-830A-DE48250A82FB}" destId="{636D9EE4-6AF9-5A42-B760-25624DE95098}" srcOrd="0" destOrd="0" presId="urn:microsoft.com/office/officeart/2005/8/layout/list1"/>
    <dgm:cxn modelId="{2053C296-96A0-5142-8253-E00C6261CFCE}" srcId="{7910F8B0-455B-914F-90B6-6C3F6C0733C9}" destId="{3DE7F711-3A28-F04D-8349-9E35EF96A862}" srcOrd="3" destOrd="0" parTransId="{E78D727D-009B-304B-90C8-8D2B184A6EBD}" sibTransId="{452B9ABC-0B75-BB49-9B6F-418856CC9EB9}"/>
    <dgm:cxn modelId="{4E530C99-D38F-0A45-947E-D22DFA17E1F5}" srcId="{CDE3EBC8-2C92-C24B-B7A1-27FA11D45913}" destId="{CFF8307C-2F27-B540-B9F2-E388562A2466}" srcOrd="1" destOrd="0" parTransId="{D041F655-DB14-1D47-8D22-F0AB8BA09286}" sibTransId="{4E3C55F9-F7AC-D04E-B895-C687FC8FC279}"/>
    <dgm:cxn modelId="{C497D79A-0C94-B441-840F-9DBDAC480962}" srcId="{3DE7F711-3A28-F04D-8349-9E35EF96A862}" destId="{4AFFB798-BE30-FD46-8EF8-99C624151E90}" srcOrd="0" destOrd="0" parTransId="{8A301D41-D282-044F-B36C-A9CC3957311F}" sibTransId="{B5799843-B7DE-1D44-B8D0-A1593EBA107F}"/>
    <dgm:cxn modelId="{4AEFA4B6-223C-EB4E-A4E7-E6757C3D816D}" srcId="{3DE7F711-3A28-F04D-8349-9E35EF96A862}" destId="{FD421A4E-BE1B-3F4A-9DCF-45A514DF87BF}" srcOrd="1" destOrd="0" parTransId="{87A27FB4-69C9-584A-9587-335F9C9C0250}" sibTransId="{D73B2212-CDA6-FE45-96A4-B333687B5A01}"/>
    <dgm:cxn modelId="{DC28CFBB-AEB2-B643-9C31-ACC2F8DD4697}" type="presOf" srcId="{CFF8307C-2F27-B540-B9F2-E388562A2466}" destId="{D2A65D0A-9DB9-EC4B-AF28-A5F0CAD7B7E6}" srcOrd="0" destOrd="1" presId="urn:microsoft.com/office/officeart/2005/8/layout/list1"/>
    <dgm:cxn modelId="{4008BDBF-FCB4-434F-869E-AA9785780136}" type="presOf" srcId="{4AFFB798-BE30-FD46-8EF8-99C624151E90}" destId="{4C2145C6-3752-9C4C-9E17-4DA934F98A5C}" srcOrd="0" destOrd="0" presId="urn:microsoft.com/office/officeart/2005/8/layout/list1"/>
    <dgm:cxn modelId="{2291ACD1-29DC-1A41-80EF-0B57DF904516}" srcId="{338D6239-9B16-7B4B-B62C-16900B6D8BD0}" destId="{ECE9700B-5A10-8842-B343-C22F26BACDC1}" srcOrd="1" destOrd="0" parTransId="{151E7172-DDCD-0A40-9B39-71217CD358B7}" sibTransId="{179920BB-9921-4F43-B5D5-671FF9B42852}"/>
    <dgm:cxn modelId="{5BFF12D4-B5B2-CE47-8448-70BD93179AE1}" type="presOf" srcId="{3DE7F711-3A28-F04D-8349-9E35EF96A862}" destId="{D6074B45-11E8-8046-B5C6-BB14AF234A1D}" srcOrd="0" destOrd="0" presId="urn:microsoft.com/office/officeart/2005/8/layout/list1"/>
    <dgm:cxn modelId="{4EDF5DD7-52B0-C04F-9A3A-93FADEA22B06}" srcId="{7910F8B0-455B-914F-90B6-6C3F6C0733C9}" destId="{CDE3EBC8-2C92-C24B-B7A1-27FA11D45913}" srcOrd="1" destOrd="0" parTransId="{A091B4EA-F337-0149-AF78-944A297D8955}" sibTransId="{4218F007-5CBC-4F44-97A9-8D414BB0432F}"/>
    <dgm:cxn modelId="{0B4A5DE2-516A-BE4B-BD56-0BFBE55E66D1}" srcId="{1621A958-DF1C-B843-A22F-643319903436}" destId="{C230BFE8-FFC5-3C42-830A-DE48250A82FB}" srcOrd="0" destOrd="0" parTransId="{2EB0D78A-9192-224B-A9C7-5E56EA1D77BD}" sibTransId="{286647A5-4B3C-3044-99CF-90FE66C50388}"/>
    <dgm:cxn modelId="{A15BC7F3-A613-8E40-8147-8C63FAFBF60D}" srcId="{1621A958-DF1C-B843-A22F-643319903436}" destId="{B42E478B-8A40-4A46-82D8-B326C083CAFE}" srcOrd="1" destOrd="0" parTransId="{413FB36B-2E7E-5B49-B656-0BC6A5246D70}" sibTransId="{95B8B726-5191-474E-A883-1EEFB05F723E}"/>
    <dgm:cxn modelId="{299B3CFC-7EFF-2142-8E31-837D7A846B71}" type="presOf" srcId="{B42E478B-8A40-4A46-82D8-B326C083CAFE}" destId="{636D9EE4-6AF9-5A42-B760-25624DE95098}" srcOrd="0" destOrd="1" presId="urn:microsoft.com/office/officeart/2005/8/layout/list1"/>
    <dgm:cxn modelId="{6E209EB9-30CF-C34D-926E-82DC07477743}" type="presParOf" srcId="{5FDB67C6-694B-D245-83C9-E9992F90741F}" destId="{20F7156E-75A9-B543-B9B3-47B1903811FE}" srcOrd="0" destOrd="0" presId="urn:microsoft.com/office/officeart/2005/8/layout/list1"/>
    <dgm:cxn modelId="{B6C05110-7D0C-2F4B-BE37-DA2DF588745E}" type="presParOf" srcId="{20F7156E-75A9-B543-B9B3-47B1903811FE}" destId="{CF5523F7-99C0-F949-B04C-056DAE8D8DE2}" srcOrd="0" destOrd="0" presId="urn:microsoft.com/office/officeart/2005/8/layout/list1"/>
    <dgm:cxn modelId="{7D4E46E7-2E88-8549-B176-6CCBB248F600}" type="presParOf" srcId="{20F7156E-75A9-B543-B9B3-47B1903811FE}" destId="{2B1031C8-D126-BB4F-860C-12761D09DB77}" srcOrd="1" destOrd="0" presId="urn:microsoft.com/office/officeart/2005/8/layout/list1"/>
    <dgm:cxn modelId="{EFB61F74-7A89-5C48-888E-7B7E5C01A452}" type="presParOf" srcId="{5FDB67C6-694B-D245-83C9-E9992F90741F}" destId="{78B8437E-7762-6A40-A2A2-3F67DF12DBE5}" srcOrd="1" destOrd="0" presId="urn:microsoft.com/office/officeart/2005/8/layout/list1"/>
    <dgm:cxn modelId="{AC041013-26E5-A549-87AF-3FEE57510DE2}" type="presParOf" srcId="{5FDB67C6-694B-D245-83C9-E9992F90741F}" destId="{636D9EE4-6AF9-5A42-B760-25624DE95098}" srcOrd="2" destOrd="0" presId="urn:microsoft.com/office/officeart/2005/8/layout/list1"/>
    <dgm:cxn modelId="{42A179EF-292C-C449-9CD1-3500C8858021}" type="presParOf" srcId="{5FDB67C6-694B-D245-83C9-E9992F90741F}" destId="{97AB0479-91D3-824B-A9A3-A5C1FBD7C4AB}" srcOrd="3" destOrd="0" presId="urn:microsoft.com/office/officeart/2005/8/layout/list1"/>
    <dgm:cxn modelId="{08FF5D73-42A0-5843-8D81-FC1F875649E2}" type="presParOf" srcId="{5FDB67C6-694B-D245-83C9-E9992F90741F}" destId="{17EC9DC6-5BF0-C449-A6E3-C6637C91CFFD}" srcOrd="4" destOrd="0" presId="urn:microsoft.com/office/officeart/2005/8/layout/list1"/>
    <dgm:cxn modelId="{168727E2-91E7-D647-AFBC-6AB0032B8F42}" type="presParOf" srcId="{17EC9DC6-5BF0-C449-A6E3-C6637C91CFFD}" destId="{6FE89B3E-C8A8-3148-A157-62D155891EFB}" srcOrd="0" destOrd="0" presId="urn:microsoft.com/office/officeart/2005/8/layout/list1"/>
    <dgm:cxn modelId="{BECC7E24-8A26-9A46-B725-3B2305EF78A9}" type="presParOf" srcId="{17EC9DC6-5BF0-C449-A6E3-C6637C91CFFD}" destId="{D0A863E7-F52D-A54C-95BC-634B024FAD33}" srcOrd="1" destOrd="0" presId="urn:microsoft.com/office/officeart/2005/8/layout/list1"/>
    <dgm:cxn modelId="{4F068F0A-6227-4D44-BFBC-39C8C977E9F0}" type="presParOf" srcId="{5FDB67C6-694B-D245-83C9-E9992F90741F}" destId="{442D3C84-2D52-4244-BE1B-8F8B8DD1C924}" srcOrd="5" destOrd="0" presId="urn:microsoft.com/office/officeart/2005/8/layout/list1"/>
    <dgm:cxn modelId="{BCEFF1ED-3EFE-274E-975D-6F8CEB447A2A}" type="presParOf" srcId="{5FDB67C6-694B-D245-83C9-E9992F90741F}" destId="{D2A65D0A-9DB9-EC4B-AF28-A5F0CAD7B7E6}" srcOrd="6" destOrd="0" presId="urn:microsoft.com/office/officeart/2005/8/layout/list1"/>
    <dgm:cxn modelId="{20299D7C-3E27-8547-9C4E-743B31A03211}" type="presParOf" srcId="{5FDB67C6-694B-D245-83C9-E9992F90741F}" destId="{FF136965-54E7-5D4C-A3EC-6A105F44AAE8}" srcOrd="7" destOrd="0" presId="urn:microsoft.com/office/officeart/2005/8/layout/list1"/>
    <dgm:cxn modelId="{2BF762F7-5260-9F42-B396-F7E01612C269}" type="presParOf" srcId="{5FDB67C6-694B-D245-83C9-E9992F90741F}" destId="{751151F5-1FC7-1449-B1FA-5B7173D8CF80}" srcOrd="8" destOrd="0" presId="urn:microsoft.com/office/officeart/2005/8/layout/list1"/>
    <dgm:cxn modelId="{312AC4FA-8DDD-DB46-A96B-A2CFB45AF5AB}" type="presParOf" srcId="{751151F5-1FC7-1449-B1FA-5B7173D8CF80}" destId="{0C2EC4FB-3BD3-2A46-96A2-829E790E089E}" srcOrd="0" destOrd="0" presId="urn:microsoft.com/office/officeart/2005/8/layout/list1"/>
    <dgm:cxn modelId="{AC8FB11A-DCF6-564F-B06B-1E21F834515A}" type="presParOf" srcId="{751151F5-1FC7-1449-B1FA-5B7173D8CF80}" destId="{371EF84E-CC44-D747-98EB-57C321A9A658}" srcOrd="1" destOrd="0" presId="urn:microsoft.com/office/officeart/2005/8/layout/list1"/>
    <dgm:cxn modelId="{66138962-EA43-4F46-88B8-FDDCE9704151}" type="presParOf" srcId="{5FDB67C6-694B-D245-83C9-E9992F90741F}" destId="{7E4B28E7-BDA3-ED45-A3AA-9BED3BB48002}" srcOrd="9" destOrd="0" presId="urn:microsoft.com/office/officeart/2005/8/layout/list1"/>
    <dgm:cxn modelId="{8F53DF3D-7FC9-3A42-971E-8922E805E023}" type="presParOf" srcId="{5FDB67C6-694B-D245-83C9-E9992F90741F}" destId="{1B4A8A45-4BFF-2949-824F-CBB2B4398B90}" srcOrd="10" destOrd="0" presId="urn:microsoft.com/office/officeart/2005/8/layout/list1"/>
    <dgm:cxn modelId="{786A6042-43C7-E141-BC6D-E5F7E2639F66}" type="presParOf" srcId="{5FDB67C6-694B-D245-83C9-E9992F90741F}" destId="{4DCB2F1A-F8F3-1C45-99E9-24C1E38447DB}" srcOrd="11" destOrd="0" presId="urn:microsoft.com/office/officeart/2005/8/layout/list1"/>
    <dgm:cxn modelId="{3006BEBC-F803-C549-BBB6-11149B13F498}" type="presParOf" srcId="{5FDB67C6-694B-D245-83C9-E9992F90741F}" destId="{0D1887E1-E8CE-8B42-843E-0C1E3930A92A}" srcOrd="12" destOrd="0" presId="urn:microsoft.com/office/officeart/2005/8/layout/list1"/>
    <dgm:cxn modelId="{B19D8545-EBA1-0449-BA77-334AA0C9C7EA}" type="presParOf" srcId="{0D1887E1-E8CE-8B42-843E-0C1E3930A92A}" destId="{D6074B45-11E8-8046-B5C6-BB14AF234A1D}" srcOrd="0" destOrd="0" presId="urn:microsoft.com/office/officeart/2005/8/layout/list1"/>
    <dgm:cxn modelId="{A9539D1C-5BA0-4343-938C-41B015903065}" type="presParOf" srcId="{0D1887E1-E8CE-8B42-843E-0C1E3930A92A}" destId="{E28BE909-3ACF-2B44-8513-04CE7CF998CC}" srcOrd="1" destOrd="0" presId="urn:microsoft.com/office/officeart/2005/8/layout/list1"/>
    <dgm:cxn modelId="{50CABF68-02CC-754E-9812-D280B89A269F}" type="presParOf" srcId="{5FDB67C6-694B-D245-83C9-E9992F90741F}" destId="{FF179977-6547-A641-A038-7AB301A7BCCB}" srcOrd="13" destOrd="0" presId="urn:microsoft.com/office/officeart/2005/8/layout/list1"/>
    <dgm:cxn modelId="{44CA7C5A-409B-484F-A8BE-30EA78052163}" type="presParOf" srcId="{5FDB67C6-694B-D245-83C9-E9992F90741F}" destId="{4C2145C6-3752-9C4C-9E17-4DA934F98A5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EC47E4-3036-DD48-8AB0-9F17F645EE91}" type="doc">
      <dgm:prSet loTypeId="urn:microsoft.com/office/officeart/2005/8/layout/hList1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7ACF2F0A-E87B-E949-8CD0-B6881991326F}">
      <dgm:prSet phldrT="[テキスト]"/>
      <dgm:spPr>
        <a:xfrm>
          <a:off x="2965" y="203707"/>
          <a:ext cx="1782979" cy="467148"/>
        </a:xfrm>
        <a:prstGeom prst="rect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動機の明確化</a:t>
          </a:r>
        </a:p>
      </dgm:t>
    </dgm:pt>
    <dgm:pt modelId="{7F0D1074-F245-D54F-82CF-CA776D2FE663}" type="parTrans" cxnId="{CD84BA97-69D7-BD46-AD52-FCEC0A577918}">
      <dgm:prSet/>
      <dgm:spPr/>
      <dgm:t>
        <a:bodyPr/>
        <a:lstStyle/>
        <a:p>
          <a:endParaRPr kumimoji="1" lang="ja-JP" altLang="en-US"/>
        </a:p>
      </dgm:t>
    </dgm:pt>
    <dgm:pt modelId="{3E5DB46E-C7D8-2B48-A383-8A67B0778480}" type="sibTrans" cxnId="{CD84BA97-69D7-BD46-AD52-FCEC0A577918}">
      <dgm:prSet/>
      <dgm:spPr/>
      <dgm:t>
        <a:bodyPr/>
        <a:lstStyle/>
        <a:p>
          <a:endParaRPr kumimoji="1" lang="ja-JP" altLang="en-US"/>
        </a:p>
      </dgm:t>
    </dgm:pt>
    <dgm:pt modelId="{F0EEF0E1-45E3-9F46-840E-64E8165B30BA}">
      <dgm:prSet phldrT="[テキスト]"/>
      <dgm:spPr>
        <a:xfrm>
          <a:off x="2965" y="670856"/>
          <a:ext cx="1782979" cy="3413524"/>
        </a:xfrm>
        <a:prstGeom prst="rect">
          <a:avLst/>
        </a:prstGeom>
        <a:solidFill>
          <a:srgbClr val="ED7D31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地域の課題の発見</a:t>
          </a:r>
        </a:p>
      </dgm:t>
    </dgm:pt>
    <dgm:pt modelId="{567178E7-BCC9-FF49-A999-B3D5F3E72789}" type="parTrans" cxnId="{7AE4E939-938F-E841-AE36-42A90DF0412A}">
      <dgm:prSet/>
      <dgm:spPr/>
      <dgm:t>
        <a:bodyPr/>
        <a:lstStyle/>
        <a:p>
          <a:endParaRPr kumimoji="1" lang="ja-JP" altLang="en-US"/>
        </a:p>
      </dgm:t>
    </dgm:pt>
    <dgm:pt modelId="{B8222076-2F3F-0C40-B1FE-60747E3044EA}" type="sibTrans" cxnId="{7AE4E939-938F-E841-AE36-42A90DF0412A}">
      <dgm:prSet/>
      <dgm:spPr/>
      <dgm:t>
        <a:bodyPr/>
        <a:lstStyle/>
        <a:p>
          <a:endParaRPr kumimoji="1" lang="ja-JP" altLang="en-US"/>
        </a:p>
      </dgm:t>
    </dgm:pt>
    <dgm:pt modelId="{8625840E-75D2-AD43-926A-308C96CA5752}">
      <dgm:prSet phldrT="[テキスト]"/>
      <dgm:spPr>
        <a:xfrm>
          <a:off x="2965" y="670856"/>
          <a:ext cx="1782979" cy="3413524"/>
        </a:xfrm>
        <a:prstGeom prst="rect">
          <a:avLst/>
        </a:prstGeom>
        <a:solidFill>
          <a:srgbClr val="ED7D31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解決方法の検討</a:t>
          </a:r>
        </a:p>
      </dgm:t>
    </dgm:pt>
    <dgm:pt modelId="{6EF2DB29-29BD-DD4F-AB41-881CBFAF0C08}" type="parTrans" cxnId="{2281EB2E-25C8-C046-AAE7-160C1818C1FA}">
      <dgm:prSet/>
      <dgm:spPr/>
      <dgm:t>
        <a:bodyPr/>
        <a:lstStyle/>
        <a:p>
          <a:endParaRPr kumimoji="1" lang="ja-JP" altLang="en-US"/>
        </a:p>
      </dgm:t>
    </dgm:pt>
    <dgm:pt modelId="{C77A39B7-7766-5147-9F50-B16EDFDFBEF6}" type="sibTrans" cxnId="{2281EB2E-25C8-C046-AAE7-160C1818C1FA}">
      <dgm:prSet/>
      <dgm:spPr/>
      <dgm:t>
        <a:bodyPr/>
        <a:lstStyle/>
        <a:p>
          <a:endParaRPr kumimoji="1" lang="ja-JP" altLang="en-US"/>
        </a:p>
      </dgm:t>
    </dgm:pt>
    <dgm:pt modelId="{AAF850A1-C5CB-7F4A-9421-A9E1934E99C1}">
      <dgm:prSet phldrT="[テキスト]"/>
      <dgm:spPr>
        <a:xfrm>
          <a:off x="2035561" y="203707"/>
          <a:ext cx="1782979" cy="467148"/>
        </a:xfrm>
        <a:prstGeom prst="rect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データの見方</a:t>
          </a: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23D9D567-8871-434A-BE1E-68DE3CC6332C}" type="parTrans" cxnId="{26B717CB-3C79-3A49-92E1-D32ACFD49692}">
      <dgm:prSet/>
      <dgm:spPr/>
      <dgm:t>
        <a:bodyPr/>
        <a:lstStyle/>
        <a:p>
          <a:endParaRPr kumimoji="1" lang="ja-JP" altLang="en-US"/>
        </a:p>
      </dgm:t>
    </dgm:pt>
    <dgm:pt modelId="{544B745A-A559-D049-9DE7-15E585E832DA}" type="sibTrans" cxnId="{26B717CB-3C79-3A49-92E1-D32ACFD49692}">
      <dgm:prSet/>
      <dgm:spPr/>
      <dgm:t>
        <a:bodyPr/>
        <a:lstStyle/>
        <a:p>
          <a:endParaRPr kumimoji="1" lang="ja-JP" altLang="en-US"/>
        </a:p>
      </dgm:t>
    </dgm:pt>
    <dgm:pt modelId="{1AB52C3F-BA67-AE49-8627-8C00D2F3A5B2}">
      <dgm:prSet phldrT="[テキスト]"/>
      <dgm:spPr>
        <a:xfrm>
          <a:off x="2035561" y="670856"/>
          <a:ext cx="1782979" cy="3413524"/>
        </a:xfrm>
        <a:prstGeom prst="rect">
          <a:avLst/>
        </a:prstGeom>
        <a:solidFill>
          <a:srgbClr val="A5A5A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5A5A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思い込みの排除</a:t>
          </a:r>
        </a:p>
      </dgm:t>
    </dgm:pt>
    <dgm:pt modelId="{F323F365-302A-4648-AE06-9F6D96750E06}" type="parTrans" cxnId="{2FE8E312-72D9-C142-9E9C-2CD05B4FB218}">
      <dgm:prSet/>
      <dgm:spPr/>
      <dgm:t>
        <a:bodyPr/>
        <a:lstStyle/>
        <a:p>
          <a:endParaRPr kumimoji="1" lang="ja-JP" altLang="en-US"/>
        </a:p>
      </dgm:t>
    </dgm:pt>
    <dgm:pt modelId="{F99B53FA-BF10-DF43-A791-A39034D6FD73}" type="sibTrans" cxnId="{2FE8E312-72D9-C142-9E9C-2CD05B4FB218}">
      <dgm:prSet/>
      <dgm:spPr/>
      <dgm:t>
        <a:bodyPr/>
        <a:lstStyle/>
        <a:p>
          <a:endParaRPr kumimoji="1" lang="ja-JP" altLang="en-US"/>
        </a:p>
      </dgm:t>
    </dgm:pt>
    <dgm:pt modelId="{895F51EB-A52C-4E4D-8807-74C81CDB22C8}">
      <dgm:prSet phldrT="[テキスト]"/>
      <dgm:spPr>
        <a:xfrm>
          <a:off x="2035561" y="670856"/>
          <a:ext cx="1782979" cy="3413524"/>
        </a:xfrm>
        <a:prstGeom prst="rect">
          <a:avLst/>
        </a:prstGeom>
        <a:solidFill>
          <a:srgbClr val="A5A5A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5A5A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地域の切実な思いと肌感覚</a:t>
          </a:r>
        </a:p>
      </dgm:t>
    </dgm:pt>
    <dgm:pt modelId="{B8672EBD-0970-954F-BD4A-685021B4545B}" type="parTrans" cxnId="{A2C52C63-F3B9-CE41-8FE2-A694921B100D}">
      <dgm:prSet/>
      <dgm:spPr/>
      <dgm:t>
        <a:bodyPr/>
        <a:lstStyle/>
        <a:p>
          <a:endParaRPr kumimoji="1" lang="ja-JP" altLang="en-US"/>
        </a:p>
      </dgm:t>
    </dgm:pt>
    <dgm:pt modelId="{52F0A267-E4E6-0B4C-9EC8-B7B636500D39}" type="sibTrans" cxnId="{A2C52C63-F3B9-CE41-8FE2-A694921B100D}">
      <dgm:prSet/>
      <dgm:spPr/>
      <dgm:t>
        <a:bodyPr/>
        <a:lstStyle/>
        <a:p>
          <a:endParaRPr kumimoji="1" lang="ja-JP" altLang="en-US"/>
        </a:p>
      </dgm:t>
    </dgm:pt>
    <dgm:pt modelId="{ACECBCC8-8E12-8B4F-9057-636E0723D167}">
      <dgm:prSet phldrT="[テキスト]"/>
      <dgm:spPr>
        <a:xfrm>
          <a:off x="4068158" y="203707"/>
          <a:ext cx="1782979" cy="467148"/>
        </a:xfrm>
        <a:prstGeom prst="rect">
          <a:avLst/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利用するデータ</a:t>
          </a: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F3373C5A-BDA7-964D-9613-CFC42A546453}" type="parTrans" cxnId="{30612157-30FB-A545-A756-A2E866939C20}">
      <dgm:prSet/>
      <dgm:spPr/>
      <dgm:t>
        <a:bodyPr/>
        <a:lstStyle/>
        <a:p>
          <a:endParaRPr kumimoji="1" lang="ja-JP" altLang="en-US"/>
        </a:p>
      </dgm:t>
    </dgm:pt>
    <dgm:pt modelId="{C8C07E29-E40B-3C46-BE9C-B6D2D8F05E3E}" type="sibTrans" cxnId="{30612157-30FB-A545-A756-A2E866939C20}">
      <dgm:prSet/>
      <dgm:spPr/>
      <dgm:t>
        <a:bodyPr/>
        <a:lstStyle/>
        <a:p>
          <a:endParaRPr kumimoji="1" lang="ja-JP" altLang="en-US"/>
        </a:p>
      </dgm:t>
    </dgm:pt>
    <dgm:pt modelId="{4B31CC7F-D193-4A47-B8A7-691B9BBA014B}">
      <dgm:prSet phldrT="[テキスト]"/>
      <dgm:spPr>
        <a:xfrm>
          <a:off x="4068158" y="670856"/>
          <a:ext cx="1782979" cy="3413524"/>
        </a:xfrm>
        <a:prstGeom prst="rect">
          <a:avLst/>
        </a:prstGeom>
        <a:solidFill>
          <a:srgbClr val="FFC0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C0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データの不完全さを認識する</a:t>
          </a:r>
        </a:p>
      </dgm:t>
    </dgm:pt>
    <dgm:pt modelId="{5C32F9B4-F311-9948-9327-767A640948B7}" type="parTrans" cxnId="{F221275D-848E-1948-B8FA-D90C85B254CA}">
      <dgm:prSet/>
      <dgm:spPr/>
      <dgm:t>
        <a:bodyPr/>
        <a:lstStyle/>
        <a:p>
          <a:endParaRPr kumimoji="1" lang="ja-JP" altLang="en-US"/>
        </a:p>
      </dgm:t>
    </dgm:pt>
    <dgm:pt modelId="{595A034C-A9B2-AC4A-887D-39329E22AC9C}" type="sibTrans" cxnId="{F221275D-848E-1948-B8FA-D90C85B254CA}">
      <dgm:prSet/>
      <dgm:spPr/>
      <dgm:t>
        <a:bodyPr/>
        <a:lstStyle/>
        <a:p>
          <a:endParaRPr kumimoji="1" lang="ja-JP" altLang="en-US"/>
        </a:p>
      </dgm:t>
    </dgm:pt>
    <dgm:pt modelId="{1D5321F9-7009-AB48-AC79-779E56CF3F31}">
      <dgm:prSet phldrT="[テキスト]"/>
      <dgm:spPr>
        <a:xfrm>
          <a:off x="4068158" y="670856"/>
          <a:ext cx="1782979" cy="3413524"/>
        </a:xfrm>
        <a:prstGeom prst="rect">
          <a:avLst/>
        </a:prstGeom>
        <a:solidFill>
          <a:srgbClr val="FFC0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C0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確かな情報との整合性や対応関係</a:t>
          </a:r>
        </a:p>
      </dgm:t>
    </dgm:pt>
    <dgm:pt modelId="{64ABBCA4-8CAE-9947-8793-E369FF70BDE6}" type="parTrans" cxnId="{AE3432C1-72A7-6D43-A38F-FCBA4A9CAAA4}">
      <dgm:prSet/>
      <dgm:spPr/>
      <dgm:t>
        <a:bodyPr/>
        <a:lstStyle/>
        <a:p>
          <a:endParaRPr kumimoji="1" lang="ja-JP" altLang="en-US"/>
        </a:p>
      </dgm:t>
    </dgm:pt>
    <dgm:pt modelId="{ED3D7A07-DF8A-D14E-A6AD-DB1F8114AA85}" type="sibTrans" cxnId="{AE3432C1-72A7-6D43-A38F-FCBA4A9CAAA4}">
      <dgm:prSet/>
      <dgm:spPr/>
      <dgm:t>
        <a:bodyPr/>
        <a:lstStyle/>
        <a:p>
          <a:endParaRPr kumimoji="1" lang="ja-JP" altLang="en-US"/>
        </a:p>
      </dgm:t>
    </dgm:pt>
    <dgm:pt modelId="{454D345C-0B4A-8F47-B663-CC04D9BBACA7}">
      <dgm:prSet phldrT="[テキスト]"/>
      <dgm:spPr>
        <a:xfrm>
          <a:off x="6100755" y="203707"/>
          <a:ext cx="1782979" cy="467148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具体的な視点</a:t>
          </a:r>
          <a:endParaRPr kumimoji="1" lang="ja-JP" altLang="en-US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4088FEF4-9766-E144-9600-58199A4D54AA}" type="parTrans" cxnId="{0D7C3FA0-C37B-044A-939A-BF0A93DC1C7F}">
      <dgm:prSet/>
      <dgm:spPr/>
      <dgm:t>
        <a:bodyPr/>
        <a:lstStyle/>
        <a:p>
          <a:endParaRPr kumimoji="1" lang="ja-JP" altLang="en-US"/>
        </a:p>
      </dgm:t>
    </dgm:pt>
    <dgm:pt modelId="{CE1CA12D-0391-5E46-BA43-712423325C55}" type="sibTrans" cxnId="{0D7C3FA0-C37B-044A-939A-BF0A93DC1C7F}">
      <dgm:prSet/>
      <dgm:spPr/>
      <dgm:t>
        <a:bodyPr/>
        <a:lstStyle/>
        <a:p>
          <a:endParaRPr kumimoji="1" lang="ja-JP" altLang="en-US"/>
        </a:p>
      </dgm:t>
    </dgm:pt>
    <dgm:pt modelId="{6151B430-A850-594A-8B56-E50B1812CBD5}">
      <dgm:prSet phldrT="[テキスト]"/>
      <dgm:spPr>
        <a:xfrm>
          <a:off x="6100755" y="670856"/>
          <a:ext cx="1782979" cy="3413524"/>
        </a:xfrm>
        <a:prstGeom prst="rect">
          <a:avLst/>
        </a:prstGeom>
        <a:solidFill>
          <a:srgbClr val="5B9BD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類似した状況を参考にする</a:t>
          </a:r>
        </a:p>
      </dgm:t>
    </dgm:pt>
    <dgm:pt modelId="{6F262F6B-C4A1-AD4F-AC1D-10B9CB04ED33}" type="parTrans" cxnId="{EF90EECF-4121-2A44-B4FF-FF10CCCA30D4}">
      <dgm:prSet/>
      <dgm:spPr/>
      <dgm:t>
        <a:bodyPr/>
        <a:lstStyle/>
        <a:p>
          <a:endParaRPr kumimoji="1" lang="ja-JP" altLang="en-US"/>
        </a:p>
      </dgm:t>
    </dgm:pt>
    <dgm:pt modelId="{C44AB3C5-443D-104C-91BB-BDBEA9EE1331}" type="sibTrans" cxnId="{EF90EECF-4121-2A44-B4FF-FF10CCCA30D4}">
      <dgm:prSet/>
      <dgm:spPr/>
      <dgm:t>
        <a:bodyPr/>
        <a:lstStyle/>
        <a:p>
          <a:endParaRPr kumimoji="1" lang="ja-JP" altLang="en-US"/>
        </a:p>
      </dgm:t>
    </dgm:pt>
    <dgm:pt modelId="{E331F5A7-AC86-0541-BE1B-9AF808683F33}">
      <dgm:prSet phldrT="[テキスト]"/>
      <dgm:spPr>
        <a:xfrm>
          <a:off x="6100755" y="670856"/>
          <a:ext cx="1782979" cy="3413524"/>
        </a:xfrm>
        <a:prstGeom prst="rect">
          <a:avLst/>
        </a:prstGeom>
        <a:solidFill>
          <a:srgbClr val="5B9BD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国・地域、時間帯、季節、日本人観光客との比較</a:t>
          </a:r>
        </a:p>
      </dgm:t>
    </dgm:pt>
    <dgm:pt modelId="{2FE28865-7148-E74F-B588-AE739DCDF71A}" type="parTrans" cxnId="{1DAC235E-E13E-B448-B6C6-0C1C6FA7B907}">
      <dgm:prSet/>
      <dgm:spPr/>
      <dgm:t>
        <a:bodyPr/>
        <a:lstStyle/>
        <a:p>
          <a:endParaRPr kumimoji="1" lang="ja-JP" altLang="en-US"/>
        </a:p>
      </dgm:t>
    </dgm:pt>
    <dgm:pt modelId="{6DAA2BFC-377B-6F46-AB96-9AD4AEDCCDE9}" type="sibTrans" cxnId="{1DAC235E-E13E-B448-B6C6-0C1C6FA7B907}">
      <dgm:prSet/>
      <dgm:spPr/>
      <dgm:t>
        <a:bodyPr/>
        <a:lstStyle/>
        <a:p>
          <a:endParaRPr kumimoji="1" lang="ja-JP" altLang="en-US"/>
        </a:p>
      </dgm:t>
    </dgm:pt>
    <dgm:pt modelId="{446103D8-F468-174B-9EDD-6D8DA04BC605}">
      <dgm:prSet phldrT="[テキスト]"/>
      <dgm:spPr>
        <a:xfrm>
          <a:off x="2965" y="670856"/>
          <a:ext cx="1782979" cy="3413524"/>
        </a:xfrm>
        <a:prstGeom prst="rect">
          <a:avLst/>
        </a:prstGeom>
        <a:solidFill>
          <a:srgbClr val="ED7D31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各種施策などの効果測定</a:t>
          </a:r>
        </a:p>
      </dgm:t>
    </dgm:pt>
    <dgm:pt modelId="{6556F6BC-01E2-484F-A42E-ACBC2177FEEA}" type="parTrans" cxnId="{EEE93182-D371-C846-B276-8CB2C1B92D90}">
      <dgm:prSet/>
      <dgm:spPr/>
      <dgm:t>
        <a:bodyPr/>
        <a:lstStyle/>
        <a:p>
          <a:endParaRPr kumimoji="1" lang="ja-JP" altLang="en-US"/>
        </a:p>
      </dgm:t>
    </dgm:pt>
    <dgm:pt modelId="{99E65882-4149-2B41-9C28-99FF3E3D46F0}" type="sibTrans" cxnId="{EEE93182-D371-C846-B276-8CB2C1B92D90}">
      <dgm:prSet/>
      <dgm:spPr/>
      <dgm:t>
        <a:bodyPr/>
        <a:lstStyle/>
        <a:p>
          <a:endParaRPr kumimoji="1" lang="ja-JP" altLang="en-US"/>
        </a:p>
      </dgm:t>
    </dgm:pt>
    <dgm:pt modelId="{1F6E969C-59DA-CC4C-A536-0C2CC120C06E}">
      <dgm:prSet phldrT="[テキスト]"/>
      <dgm:spPr>
        <a:xfrm>
          <a:off x="2035561" y="670856"/>
          <a:ext cx="1782979" cy="3413524"/>
        </a:xfrm>
        <a:prstGeom prst="rect">
          <a:avLst/>
        </a:prstGeom>
        <a:solidFill>
          <a:srgbClr val="A5A5A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5A5A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データには表れない情報の補完</a:t>
          </a:r>
        </a:p>
      </dgm:t>
    </dgm:pt>
    <dgm:pt modelId="{484769E7-250F-8447-AB53-713967A5C0FB}" type="parTrans" cxnId="{36678240-2828-BB42-9038-A1EFF15386E4}">
      <dgm:prSet/>
      <dgm:spPr/>
      <dgm:t>
        <a:bodyPr/>
        <a:lstStyle/>
        <a:p>
          <a:endParaRPr kumimoji="1" lang="ja-JP" altLang="en-US"/>
        </a:p>
      </dgm:t>
    </dgm:pt>
    <dgm:pt modelId="{43896726-C36D-124B-80E2-EE8D483B85FA}" type="sibTrans" cxnId="{36678240-2828-BB42-9038-A1EFF15386E4}">
      <dgm:prSet/>
      <dgm:spPr/>
      <dgm:t>
        <a:bodyPr/>
        <a:lstStyle/>
        <a:p>
          <a:endParaRPr kumimoji="1" lang="ja-JP" altLang="en-US"/>
        </a:p>
      </dgm:t>
    </dgm:pt>
    <dgm:pt modelId="{29B1EF23-BF6B-BC41-BD7C-0B4973446C69}">
      <dgm:prSet phldrT="[テキスト]"/>
      <dgm:spPr>
        <a:xfrm>
          <a:off x="2035561" y="670856"/>
          <a:ext cx="1782979" cy="3413524"/>
        </a:xfrm>
        <a:prstGeom prst="rect">
          <a:avLst/>
        </a:prstGeom>
        <a:solidFill>
          <a:srgbClr val="A5A5A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5A5A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現場の視点に基づく取り組み</a:t>
          </a:r>
        </a:p>
      </dgm:t>
    </dgm:pt>
    <dgm:pt modelId="{CBC60507-AB95-8645-8376-23E83B5D6CB6}" type="parTrans" cxnId="{1E3F1F3A-8A83-CB4C-9902-7DEB8FB95D2F}">
      <dgm:prSet/>
      <dgm:spPr/>
      <dgm:t>
        <a:bodyPr/>
        <a:lstStyle/>
        <a:p>
          <a:endParaRPr kumimoji="1" lang="ja-JP" altLang="en-US"/>
        </a:p>
      </dgm:t>
    </dgm:pt>
    <dgm:pt modelId="{77B828C6-A0CF-9443-80F0-8ADA0FC19D62}" type="sibTrans" cxnId="{1E3F1F3A-8A83-CB4C-9902-7DEB8FB95D2F}">
      <dgm:prSet/>
      <dgm:spPr/>
      <dgm:t>
        <a:bodyPr/>
        <a:lstStyle/>
        <a:p>
          <a:endParaRPr kumimoji="1" lang="ja-JP" altLang="en-US"/>
        </a:p>
      </dgm:t>
    </dgm:pt>
    <dgm:pt modelId="{457DD10E-6164-864A-8CA9-B00E53294CD8}">
      <dgm:prSet phldrT="[テキスト]"/>
      <dgm:spPr>
        <a:xfrm>
          <a:off x="4068158" y="670856"/>
          <a:ext cx="1782979" cy="3413524"/>
        </a:xfrm>
        <a:prstGeom prst="rect">
          <a:avLst/>
        </a:prstGeom>
        <a:solidFill>
          <a:srgbClr val="FFC0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C0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既存の統計調査等との組み合わせ</a:t>
          </a:r>
        </a:p>
      </dgm:t>
    </dgm:pt>
    <dgm:pt modelId="{B4E95679-E2C3-C94D-A267-D681292246CF}" type="parTrans" cxnId="{CBC8B7E9-21BD-D24B-9C26-A7D8ACA9DA46}">
      <dgm:prSet/>
      <dgm:spPr/>
      <dgm:t>
        <a:bodyPr/>
        <a:lstStyle/>
        <a:p>
          <a:endParaRPr kumimoji="1" lang="ja-JP" altLang="en-US"/>
        </a:p>
      </dgm:t>
    </dgm:pt>
    <dgm:pt modelId="{703E7364-95F0-EA43-AB68-4BDA68DDACA8}" type="sibTrans" cxnId="{CBC8B7E9-21BD-D24B-9C26-A7D8ACA9DA46}">
      <dgm:prSet/>
      <dgm:spPr/>
      <dgm:t>
        <a:bodyPr/>
        <a:lstStyle/>
        <a:p>
          <a:endParaRPr kumimoji="1" lang="ja-JP" altLang="en-US"/>
        </a:p>
      </dgm:t>
    </dgm:pt>
    <dgm:pt modelId="{D61F9353-3B61-FC49-83EF-AD487F91FFB2}">
      <dgm:prSet phldrT="[テキスト]"/>
      <dgm:spPr>
        <a:xfrm>
          <a:off x="6100755" y="670856"/>
          <a:ext cx="1782979" cy="3413524"/>
        </a:xfrm>
        <a:prstGeom prst="rect">
          <a:avLst/>
        </a:prstGeom>
        <a:solidFill>
          <a:srgbClr val="5B9BD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周辺地域の特徴や強みの活用</a:t>
          </a:r>
        </a:p>
      </dgm:t>
    </dgm:pt>
    <dgm:pt modelId="{1AFE0293-1138-B44E-B17E-90736B3E040A}" type="parTrans" cxnId="{06031AD8-FFB7-D040-827C-A48EA61CE331}">
      <dgm:prSet/>
      <dgm:spPr/>
      <dgm:t>
        <a:bodyPr/>
        <a:lstStyle/>
        <a:p>
          <a:endParaRPr kumimoji="1" lang="ja-JP" altLang="en-US"/>
        </a:p>
      </dgm:t>
    </dgm:pt>
    <dgm:pt modelId="{8117B995-2C0C-B249-BA4A-50FE29B4B14E}" type="sibTrans" cxnId="{06031AD8-FFB7-D040-827C-A48EA61CE331}">
      <dgm:prSet/>
      <dgm:spPr/>
      <dgm:t>
        <a:bodyPr/>
        <a:lstStyle/>
        <a:p>
          <a:endParaRPr kumimoji="1" lang="ja-JP" altLang="en-US"/>
        </a:p>
      </dgm:t>
    </dgm:pt>
    <dgm:pt modelId="{BCC1ADAF-8015-7D49-88A3-1D0F1FA63BA0}">
      <dgm:prSet phldrT="[テキスト]"/>
      <dgm:spPr>
        <a:xfrm>
          <a:off x="6100755" y="670856"/>
          <a:ext cx="1782979" cy="3413524"/>
        </a:xfrm>
        <a:prstGeom prst="rect">
          <a:avLst/>
        </a:prstGeom>
        <a:solidFill>
          <a:srgbClr val="5B9BD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kumimoji="1" lang="ja-JP" alt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俯瞰する視点</a:t>
          </a:r>
        </a:p>
      </dgm:t>
    </dgm:pt>
    <dgm:pt modelId="{78C4F585-3975-7440-BF13-DC8A05EA60B6}" type="parTrans" cxnId="{DB00D1A3-B251-EC46-966F-0798D807B71B}">
      <dgm:prSet/>
      <dgm:spPr/>
      <dgm:t>
        <a:bodyPr/>
        <a:lstStyle/>
        <a:p>
          <a:endParaRPr kumimoji="1" lang="ja-JP" altLang="en-US"/>
        </a:p>
      </dgm:t>
    </dgm:pt>
    <dgm:pt modelId="{A3595DAD-420A-FF4A-8C41-870E810456E1}" type="sibTrans" cxnId="{DB00D1A3-B251-EC46-966F-0798D807B71B}">
      <dgm:prSet/>
      <dgm:spPr/>
      <dgm:t>
        <a:bodyPr/>
        <a:lstStyle/>
        <a:p>
          <a:endParaRPr kumimoji="1" lang="ja-JP" altLang="en-US"/>
        </a:p>
      </dgm:t>
    </dgm:pt>
    <dgm:pt modelId="{D7960316-CD6E-B347-9E58-82B4C38AB275}" type="pres">
      <dgm:prSet presAssocID="{18EC47E4-3036-DD48-8AB0-9F17F645EE91}" presName="Name0" presStyleCnt="0">
        <dgm:presLayoutVars>
          <dgm:dir/>
          <dgm:animLvl val="lvl"/>
          <dgm:resizeHandles val="exact"/>
        </dgm:presLayoutVars>
      </dgm:prSet>
      <dgm:spPr/>
    </dgm:pt>
    <dgm:pt modelId="{3F65D552-2A52-B14B-8959-7D1630BDC962}" type="pres">
      <dgm:prSet presAssocID="{7ACF2F0A-E87B-E949-8CD0-B6881991326F}" presName="composite" presStyleCnt="0"/>
      <dgm:spPr/>
    </dgm:pt>
    <dgm:pt modelId="{0947D53D-259E-EA4C-B3DD-581DE0E415BC}" type="pres">
      <dgm:prSet presAssocID="{7ACF2F0A-E87B-E949-8CD0-B6881991326F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6B691712-3CDF-D341-A84F-6B6B84CE3850}" type="pres">
      <dgm:prSet presAssocID="{7ACF2F0A-E87B-E949-8CD0-B6881991326F}" presName="desTx" presStyleLbl="alignAccFollowNode1" presStyleIdx="0" presStyleCnt="4">
        <dgm:presLayoutVars>
          <dgm:bulletEnabled val="1"/>
        </dgm:presLayoutVars>
      </dgm:prSet>
      <dgm:spPr/>
    </dgm:pt>
    <dgm:pt modelId="{5BC84883-6D6D-D140-86C3-D1646B900CF6}" type="pres">
      <dgm:prSet presAssocID="{3E5DB46E-C7D8-2B48-A383-8A67B0778480}" presName="space" presStyleCnt="0"/>
      <dgm:spPr/>
    </dgm:pt>
    <dgm:pt modelId="{199B8199-7592-2346-83CF-3135B30A440A}" type="pres">
      <dgm:prSet presAssocID="{AAF850A1-C5CB-7F4A-9421-A9E1934E99C1}" presName="composite" presStyleCnt="0"/>
      <dgm:spPr/>
    </dgm:pt>
    <dgm:pt modelId="{E9C7B67B-CF9A-A548-878F-B4DBB7E3D3B2}" type="pres">
      <dgm:prSet presAssocID="{AAF850A1-C5CB-7F4A-9421-A9E1934E99C1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FB5654C2-A868-4445-968C-6D0801926AD1}" type="pres">
      <dgm:prSet presAssocID="{AAF850A1-C5CB-7F4A-9421-A9E1934E99C1}" presName="desTx" presStyleLbl="alignAccFollowNode1" presStyleIdx="1" presStyleCnt="4">
        <dgm:presLayoutVars>
          <dgm:bulletEnabled val="1"/>
        </dgm:presLayoutVars>
      </dgm:prSet>
      <dgm:spPr/>
    </dgm:pt>
    <dgm:pt modelId="{BE41CF4A-46EB-9A4A-A733-57FF5055360E}" type="pres">
      <dgm:prSet presAssocID="{544B745A-A559-D049-9DE7-15E585E832DA}" presName="space" presStyleCnt="0"/>
      <dgm:spPr/>
    </dgm:pt>
    <dgm:pt modelId="{F216F80E-737F-6F46-979E-DA0EEDA99E2A}" type="pres">
      <dgm:prSet presAssocID="{ACECBCC8-8E12-8B4F-9057-636E0723D167}" presName="composite" presStyleCnt="0"/>
      <dgm:spPr/>
    </dgm:pt>
    <dgm:pt modelId="{4A24261D-8A80-F645-9E7D-252BE4105B78}" type="pres">
      <dgm:prSet presAssocID="{ACECBCC8-8E12-8B4F-9057-636E0723D167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9F7C20B2-C76B-494B-AA3A-1E8BAEA25919}" type="pres">
      <dgm:prSet presAssocID="{ACECBCC8-8E12-8B4F-9057-636E0723D167}" presName="desTx" presStyleLbl="alignAccFollowNode1" presStyleIdx="2" presStyleCnt="4">
        <dgm:presLayoutVars>
          <dgm:bulletEnabled val="1"/>
        </dgm:presLayoutVars>
      </dgm:prSet>
      <dgm:spPr/>
    </dgm:pt>
    <dgm:pt modelId="{87D1F6F0-CE3B-1547-9216-CDF502342E50}" type="pres">
      <dgm:prSet presAssocID="{C8C07E29-E40B-3C46-BE9C-B6D2D8F05E3E}" presName="space" presStyleCnt="0"/>
      <dgm:spPr/>
    </dgm:pt>
    <dgm:pt modelId="{4E5C24A3-15F5-5F49-B556-AE13978E3C4B}" type="pres">
      <dgm:prSet presAssocID="{454D345C-0B4A-8F47-B663-CC04D9BBACA7}" presName="composite" presStyleCnt="0"/>
      <dgm:spPr/>
    </dgm:pt>
    <dgm:pt modelId="{C536CCF3-FE82-214C-873F-45B50091674B}" type="pres">
      <dgm:prSet presAssocID="{454D345C-0B4A-8F47-B663-CC04D9BBACA7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C3F9983A-80E8-7241-B2F4-76201522EC2D}" type="pres">
      <dgm:prSet presAssocID="{454D345C-0B4A-8F47-B663-CC04D9BBACA7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2FE8E312-72D9-C142-9E9C-2CD05B4FB218}" srcId="{AAF850A1-C5CB-7F4A-9421-A9E1934E99C1}" destId="{1AB52C3F-BA67-AE49-8627-8C00D2F3A5B2}" srcOrd="0" destOrd="0" parTransId="{F323F365-302A-4648-AE06-9F6D96750E06}" sibTransId="{F99B53FA-BF10-DF43-A791-A39034D6FD73}"/>
    <dgm:cxn modelId="{FB4B7B16-D2E2-2444-A45D-466A52B24A3A}" type="presOf" srcId="{BCC1ADAF-8015-7D49-88A3-1D0F1FA63BA0}" destId="{C3F9983A-80E8-7241-B2F4-76201522EC2D}" srcOrd="0" destOrd="3" presId="urn:microsoft.com/office/officeart/2005/8/layout/hList1"/>
    <dgm:cxn modelId="{B7FECB19-6D86-F546-AA37-F9432720B79D}" type="presOf" srcId="{1AB52C3F-BA67-AE49-8627-8C00D2F3A5B2}" destId="{FB5654C2-A868-4445-968C-6D0801926AD1}" srcOrd="0" destOrd="0" presId="urn:microsoft.com/office/officeart/2005/8/layout/hList1"/>
    <dgm:cxn modelId="{7AE2AF2C-E7D5-7541-B9A3-5A66B71626AC}" type="presOf" srcId="{895F51EB-A52C-4E4D-8807-74C81CDB22C8}" destId="{FB5654C2-A868-4445-968C-6D0801926AD1}" srcOrd="0" destOrd="1" presId="urn:microsoft.com/office/officeart/2005/8/layout/hList1"/>
    <dgm:cxn modelId="{2281EB2E-25C8-C046-AAE7-160C1818C1FA}" srcId="{7ACF2F0A-E87B-E949-8CD0-B6881991326F}" destId="{8625840E-75D2-AD43-926A-308C96CA5752}" srcOrd="1" destOrd="0" parTransId="{6EF2DB29-29BD-DD4F-AB41-881CBFAF0C08}" sibTransId="{C77A39B7-7766-5147-9F50-B16EDFDFBEF6}"/>
    <dgm:cxn modelId="{7AE4E939-938F-E841-AE36-42A90DF0412A}" srcId="{7ACF2F0A-E87B-E949-8CD0-B6881991326F}" destId="{F0EEF0E1-45E3-9F46-840E-64E8165B30BA}" srcOrd="0" destOrd="0" parTransId="{567178E7-BCC9-FF49-A999-B3D5F3E72789}" sibTransId="{B8222076-2F3F-0C40-B1FE-60747E3044EA}"/>
    <dgm:cxn modelId="{1E3F1F3A-8A83-CB4C-9902-7DEB8FB95D2F}" srcId="{AAF850A1-C5CB-7F4A-9421-A9E1934E99C1}" destId="{29B1EF23-BF6B-BC41-BD7C-0B4973446C69}" srcOrd="3" destOrd="0" parTransId="{CBC60507-AB95-8645-8376-23E83B5D6CB6}" sibTransId="{77B828C6-A0CF-9443-80F0-8ADA0FC19D62}"/>
    <dgm:cxn modelId="{33455E3E-B046-794F-A226-6BBF1759B2A6}" type="presOf" srcId="{8625840E-75D2-AD43-926A-308C96CA5752}" destId="{6B691712-3CDF-D341-A84F-6B6B84CE3850}" srcOrd="0" destOrd="1" presId="urn:microsoft.com/office/officeart/2005/8/layout/hList1"/>
    <dgm:cxn modelId="{36678240-2828-BB42-9038-A1EFF15386E4}" srcId="{AAF850A1-C5CB-7F4A-9421-A9E1934E99C1}" destId="{1F6E969C-59DA-CC4C-A536-0C2CC120C06E}" srcOrd="2" destOrd="0" parTransId="{484769E7-250F-8447-AB53-713967A5C0FB}" sibTransId="{43896726-C36D-124B-80E2-EE8D483B85FA}"/>
    <dgm:cxn modelId="{F221275D-848E-1948-B8FA-D90C85B254CA}" srcId="{ACECBCC8-8E12-8B4F-9057-636E0723D167}" destId="{4B31CC7F-D193-4A47-B8A7-691B9BBA014B}" srcOrd="0" destOrd="0" parTransId="{5C32F9B4-F311-9948-9327-767A640948B7}" sibTransId="{595A034C-A9B2-AC4A-887D-39329E22AC9C}"/>
    <dgm:cxn modelId="{1DAC235E-E13E-B448-B6C6-0C1C6FA7B907}" srcId="{454D345C-0B4A-8F47-B663-CC04D9BBACA7}" destId="{E331F5A7-AC86-0541-BE1B-9AF808683F33}" srcOrd="0" destOrd="0" parTransId="{2FE28865-7148-E74F-B588-AE739DCDF71A}" sibTransId="{6DAA2BFC-377B-6F46-AB96-9AD4AEDCCDE9}"/>
    <dgm:cxn modelId="{A2C52C63-F3B9-CE41-8FE2-A694921B100D}" srcId="{AAF850A1-C5CB-7F4A-9421-A9E1934E99C1}" destId="{895F51EB-A52C-4E4D-8807-74C81CDB22C8}" srcOrd="1" destOrd="0" parTransId="{B8672EBD-0970-954F-BD4A-685021B4545B}" sibTransId="{52F0A267-E4E6-0B4C-9EC8-B7B636500D39}"/>
    <dgm:cxn modelId="{48B9134B-8265-7142-97AE-3FB8D8F66564}" type="presOf" srcId="{AAF850A1-C5CB-7F4A-9421-A9E1934E99C1}" destId="{E9C7B67B-CF9A-A548-878F-B4DBB7E3D3B2}" srcOrd="0" destOrd="0" presId="urn:microsoft.com/office/officeart/2005/8/layout/hList1"/>
    <dgm:cxn modelId="{A3B66176-9567-1E49-9E83-E86A1B143164}" type="presOf" srcId="{446103D8-F468-174B-9EDD-6D8DA04BC605}" destId="{6B691712-3CDF-D341-A84F-6B6B84CE3850}" srcOrd="0" destOrd="2" presId="urn:microsoft.com/office/officeart/2005/8/layout/hList1"/>
    <dgm:cxn modelId="{30612157-30FB-A545-A756-A2E866939C20}" srcId="{18EC47E4-3036-DD48-8AB0-9F17F645EE91}" destId="{ACECBCC8-8E12-8B4F-9057-636E0723D167}" srcOrd="2" destOrd="0" parTransId="{F3373C5A-BDA7-964D-9613-CFC42A546453}" sibTransId="{C8C07E29-E40B-3C46-BE9C-B6D2D8F05E3E}"/>
    <dgm:cxn modelId="{EEE93182-D371-C846-B276-8CB2C1B92D90}" srcId="{7ACF2F0A-E87B-E949-8CD0-B6881991326F}" destId="{446103D8-F468-174B-9EDD-6D8DA04BC605}" srcOrd="2" destOrd="0" parTransId="{6556F6BC-01E2-484F-A42E-ACBC2177FEEA}" sibTransId="{99E65882-4149-2B41-9C28-99FF3E3D46F0}"/>
    <dgm:cxn modelId="{A5624B84-3920-ED48-9862-E4D413B066CB}" type="presOf" srcId="{18EC47E4-3036-DD48-8AB0-9F17F645EE91}" destId="{D7960316-CD6E-B347-9E58-82B4C38AB275}" srcOrd="0" destOrd="0" presId="urn:microsoft.com/office/officeart/2005/8/layout/hList1"/>
    <dgm:cxn modelId="{2A31C792-871F-5344-90A5-FEBAF6327905}" type="presOf" srcId="{ACECBCC8-8E12-8B4F-9057-636E0723D167}" destId="{4A24261D-8A80-F645-9E7D-252BE4105B78}" srcOrd="0" destOrd="0" presId="urn:microsoft.com/office/officeart/2005/8/layout/hList1"/>
    <dgm:cxn modelId="{CD84BA97-69D7-BD46-AD52-FCEC0A577918}" srcId="{18EC47E4-3036-DD48-8AB0-9F17F645EE91}" destId="{7ACF2F0A-E87B-E949-8CD0-B6881991326F}" srcOrd="0" destOrd="0" parTransId="{7F0D1074-F245-D54F-82CF-CA776D2FE663}" sibTransId="{3E5DB46E-C7D8-2B48-A383-8A67B0778480}"/>
    <dgm:cxn modelId="{0D7C3FA0-C37B-044A-939A-BF0A93DC1C7F}" srcId="{18EC47E4-3036-DD48-8AB0-9F17F645EE91}" destId="{454D345C-0B4A-8F47-B663-CC04D9BBACA7}" srcOrd="3" destOrd="0" parTransId="{4088FEF4-9766-E144-9600-58199A4D54AA}" sibTransId="{CE1CA12D-0391-5E46-BA43-712423325C55}"/>
    <dgm:cxn modelId="{1DF77EA2-CCF1-834D-ADAE-4A0F8F594517}" type="presOf" srcId="{29B1EF23-BF6B-BC41-BD7C-0B4973446C69}" destId="{FB5654C2-A868-4445-968C-6D0801926AD1}" srcOrd="0" destOrd="3" presId="urn:microsoft.com/office/officeart/2005/8/layout/hList1"/>
    <dgm:cxn modelId="{DB00D1A3-B251-EC46-966F-0798D807B71B}" srcId="{454D345C-0B4A-8F47-B663-CC04D9BBACA7}" destId="{BCC1ADAF-8015-7D49-88A3-1D0F1FA63BA0}" srcOrd="3" destOrd="0" parTransId="{78C4F585-3975-7440-BF13-DC8A05EA60B6}" sibTransId="{A3595DAD-420A-FF4A-8C41-870E810456E1}"/>
    <dgm:cxn modelId="{57ACFEB2-3617-7943-B35F-E197F8F9B8F3}" type="presOf" srcId="{1D5321F9-7009-AB48-AC79-779E56CF3F31}" destId="{9F7C20B2-C76B-494B-AA3A-1E8BAEA25919}" srcOrd="0" destOrd="1" presId="urn:microsoft.com/office/officeart/2005/8/layout/hList1"/>
    <dgm:cxn modelId="{8789FEB7-653A-F44D-82E9-6871FE645E15}" type="presOf" srcId="{D61F9353-3B61-FC49-83EF-AD487F91FFB2}" destId="{C3F9983A-80E8-7241-B2F4-76201522EC2D}" srcOrd="0" destOrd="2" presId="urn:microsoft.com/office/officeart/2005/8/layout/hList1"/>
    <dgm:cxn modelId="{7BF414BC-666A-6545-BA8B-CA5F8E066534}" type="presOf" srcId="{1F6E969C-59DA-CC4C-A536-0C2CC120C06E}" destId="{FB5654C2-A868-4445-968C-6D0801926AD1}" srcOrd="0" destOrd="2" presId="urn:microsoft.com/office/officeart/2005/8/layout/hList1"/>
    <dgm:cxn modelId="{B538B1BF-7650-FE42-8A43-03B8DF730835}" type="presOf" srcId="{E331F5A7-AC86-0541-BE1B-9AF808683F33}" destId="{C3F9983A-80E8-7241-B2F4-76201522EC2D}" srcOrd="0" destOrd="0" presId="urn:microsoft.com/office/officeart/2005/8/layout/hList1"/>
    <dgm:cxn modelId="{AE3432C1-72A7-6D43-A38F-FCBA4A9CAAA4}" srcId="{ACECBCC8-8E12-8B4F-9057-636E0723D167}" destId="{1D5321F9-7009-AB48-AC79-779E56CF3F31}" srcOrd="1" destOrd="0" parTransId="{64ABBCA4-8CAE-9947-8793-E369FF70BDE6}" sibTransId="{ED3D7A07-DF8A-D14E-A6AD-DB1F8114AA85}"/>
    <dgm:cxn modelId="{26B717CB-3C79-3A49-92E1-D32ACFD49692}" srcId="{18EC47E4-3036-DD48-8AB0-9F17F645EE91}" destId="{AAF850A1-C5CB-7F4A-9421-A9E1934E99C1}" srcOrd="1" destOrd="0" parTransId="{23D9D567-8871-434A-BE1E-68DE3CC6332C}" sibTransId="{544B745A-A559-D049-9DE7-15E585E832DA}"/>
    <dgm:cxn modelId="{7E679ACB-331D-BF4E-9190-E6D07D29128D}" type="presOf" srcId="{457DD10E-6164-864A-8CA9-B00E53294CD8}" destId="{9F7C20B2-C76B-494B-AA3A-1E8BAEA25919}" srcOrd="0" destOrd="2" presId="urn:microsoft.com/office/officeart/2005/8/layout/hList1"/>
    <dgm:cxn modelId="{EF90EECF-4121-2A44-B4FF-FF10CCCA30D4}" srcId="{454D345C-0B4A-8F47-B663-CC04D9BBACA7}" destId="{6151B430-A850-594A-8B56-E50B1812CBD5}" srcOrd="1" destOrd="0" parTransId="{6F262F6B-C4A1-AD4F-AC1D-10B9CB04ED33}" sibTransId="{C44AB3C5-443D-104C-91BB-BDBEA9EE1331}"/>
    <dgm:cxn modelId="{44FC1ED4-64D4-3F4A-B861-C18D0244062A}" type="presOf" srcId="{6151B430-A850-594A-8B56-E50B1812CBD5}" destId="{C3F9983A-80E8-7241-B2F4-76201522EC2D}" srcOrd="0" destOrd="1" presId="urn:microsoft.com/office/officeart/2005/8/layout/hList1"/>
    <dgm:cxn modelId="{06031AD8-FFB7-D040-827C-A48EA61CE331}" srcId="{454D345C-0B4A-8F47-B663-CC04D9BBACA7}" destId="{D61F9353-3B61-FC49-83EF-AD487F91FFB2}" srcOrd="2" destOrd="0" parTransId="{1AFE0293-1138-B44E-B17E-90736B3E040A}" sibTransId="{8117B995-2C0C-B249-BA4A-50FE29B4B14E}"/>
    <dgm:cxn modelId="{A99412E1-6577-0044-8122-05F55383BCDA}" type="presOf" srcId="{454D345C-0B4A-8F47-B663-CC04D9BBACA7}" destId="{C536CCF3-FE82-214C-873F-45B50091674B}" srcOrd="0" destOrd="0" presId="urn:microsoft.com/office/officeart/2005/8/layout/hList1"/>
    <dgm:cxn modelId="{A57F65E4-D674-0248-8209-06F22ADB66E0}" type="presOf" srcId="{7ACF2F0A-E87B-E949-8CD0-B6881991326F}" destId="{0947D53D-259E-EA4C-B3DD-581DE0E415BC}" srcOrd="0" destOrd="0" presId="urn:microsoft.com/office/officeart/2005/8/layout/hList1"/>
    <dgm:cxn modelId="{CBC8B7E9-21BD-D24B-9C26-A7D8ACA9DA46}" srcId="{ACECBCC8-8E12-8B4F-9057-636E0723D167}" destId="{457DD10E-6164-864A-8CA9-B00E53294CD8}" srcOrd="2" destOrd="0" parTransId="{B4E95679-E2C3-C94D-A267-D681292246CF}" sibTransId="{703E7364-95F0-EA43-AB68-4BDA68DDACA8}"/>
    <dgm:cxn modelId="{DBBBCDE9-0158-B74E-A76B-1A3812A84314}" type="presOf" srcId="{F0EEF0E1-45E3-9F46-840E-64E8165B30BA}" destId="{6B691712-3CDF-D341-A84F-6B6B84CE3850}" srcOrd="0" destOrd="0" presId="urn:microsoft.com/office/officeart/2005/8/layout/hList1"/>
    <dgm:cxn modelId="{F8C033F5-C1AF-6B4F-89C7-00A6CEF3C535}" type="presOf" srcId="{4B31CC7F-D193-4A47-B8A7-691B9BBA014B}" destId="{9F7C20B2-C76B-494B-AA3A-1E8BAEA25919}" srcOrd="0" destOrd="0" presId="urn:microsoft.com/office/officeart/2005/8/layout/hList1"/>
    <dgm:cxn modelId="{E4926B4C-509C-1E47-9564-8CCAD646BBAD}" type="presParOf" srcId="{D7960316-CD6E-B347-9E58-82B4C38AB275}" destId="{3F65D552-2A52-B14B-8959-7D1630BDC962}" srcOrd="0" destOrd="0" presId="urn:microsoft.com/office/officeart/2005/8/layout/hList1"/>
    <dgm:cxn modelId="{D9D69CDC-8FFE-3241-AF03-576B28952DA0}" type="presParOf" srcId="{3F65D552-2A52-B14B-8959-7D1630BDC962}" destId="{0947D53D-259E-EA4C-B3DD-581DE0E415BC}" srcOrd="0" destOrd="0" presId="urn:microsoft.com/office/officeart/2005/8/layout/hList1"/>
    <dgm:cxn modelId="{C72FFF6E-5644-3E4F-8A28-27D74BF3D533}" type="presParOf" srcId="{3F65D552-2A52-B14B-8959-7D1630BDC962}" destId="{6B691712-3CDF-D341-A84F-6B6B84CE3850}" srcOrd="1" destOrd="0" presId="urn:microsoft.com/office/officeart/2005/8/layout/hList1"/>
    <dgm:cxn modelId="{082850C4-6462-E64C-BED5-09270F5F1F5D}" type="presParOf" srcId="{D7960316-CD6E-B347-9E58-82B4C38AB275}" destId="{5BC84883-6D6D-D140-86C3-D1646B900CF6}" srcOrd="1" destOrd="0" presId="urn:microsoft.com/office/officeart/2005/8/layout/hList1"/>
    <dgm:cxn modelId="{9B458086-9082-0647-8904-735A37CF1306}" type="presParOf" srcId="{D7960316-CD6E-B347-9E58-82B4C38AB275}" destId="{199B8199-7592-2346-83CF-3135B30A440A}" srcOrd="2" destOrd="0" presId="urn:microsoft.com/office/officeart/2005/8/layout/hList1"/>
    <dgm:cxn modelId="{06E4666E-3837-5843-968C-EA8EC859E9AD}" type="presParOf" srcId="{199B8199-7592-2346-83CF-3135B30A440A}" destId="{E9C7B67B-CF9A-A548-878F-B4DBB7E3D3B2}" srcOrd="0" destOrd="0" presId="urn:microsoft.com/office/officeart/2005/8/layout/hList1"/>
    <dgm:cxn modelId="{EAD384CD-8647-014F-8843-D4D667B56DAA}" type="presParOf" srcId="{199B8199-7592-2346-83CF-3135B30A440A}" destId="{FB5654C2-A868-4445-968C-6D0801926AD1}" srcOrd="1" destOrd="0" presId="urn:microsoft.com/office/officeart/2005/8/layout/hList1"/>
    <dgm:cxn modelId="{776E4CD3-33B2-0B44-B2F8-B606421BD741}" type="presParOf" srcId="{D7960316-CD6E-B347-9E58-82B4C38AB275}" destId="{BE41CF4A-46EB-9A4A-A733-57FF5055360E}" srcOrd="3" destOrd="0" presId="urn:microsoft.com/office/officeart/2005/8/layout/hList1"/>
    <dgm:cxn modelId="{4AD511F9-2260-084A-9568-0D1822284EC7}" type="presParOf" srcId="{D7960316-CD6E-B347-9E58-82B4C38AB275}" destId="{F216F80E-737F-6F46-979E-DA0EEDA99E2A}" srcOrd="4" destOrd="0" presId="urn:microsoft.com/office/officeart/2005/8/layout/hList1"/>
    <dgm:cxn modelId="{5F410B6F-CB0A-BD42-9E3E-07A314D1B08D}" type="presParOf" srcId="{F216F80E-737F-6F46-979E-DA0EEDA99E2A}" destId="{4A24261D-8A80-F645-9E7D-252BE4105B78}" srcOrd="0" destOrd="0" presId="urn:microsoft.com/office/officeart/2005/8/layout/hList1"/>
    <dgm:cxn modelId="{488CEDE5-7F7B-9D44-9D69-2A48F3765D29}" type="presParOf" srcId="{F216F80E-737F-6F46-979E-DA0EEDA99E2A}" destId="{9F7C20B2-C76B-494B-AA3A-1E8BAEA25919}" srcOrd="1" destOrd="0" presId="urn:microsoft.com/office/officeart/2005/8/layout/hList1"/>
    <dgm:cxn modelId="{40DC36E2-C78A-C445-A53E-1B976C7C0700}" type="presParOf" srcId="{D7960316-CD6E-B347-9E58-82B4C38AB275}" destId="{87D1F6F0-CE3B-1547-9216-CDF502342E50}" srcOrd="5" destOrd="0" presId="urn:microsoft.com/office/officeart/2005/8/layout/hList1"/>
    <dgm:cxn modelId="{005831D3-3356-FB4B-85B4-6C3B9936BAED}" type="presParOf" srcId="{D7960316-CD6E-B347-9E58-82B4C38AB275}" destId="{4E5C24A3-15F5-5F49-B556-AE13978E3C4B}" srcOrd="6" destOrd="0" presId="urn:microsoft.com/office/officeart/2005/8/layout/hList1"/>
    <dgm:cxn modelId="{326766EC-060A-8C47-AABE-3D8D7DE386E0}" type="presParOf" srcId="{4E5C24A3-15F5-5F49-B556-AE13978E3C4B}" destId="{C536CCF3-FE82-214C-873F-45B50091674B}" srcOrd="0" destOrd="0" presId="urn:microsoft.com/office/officeart/2005/8/layout/hList1"/>
    <dgm:cxn modelId="{E9933734-6C9E-BB49-8F45-C1F8CCD13AD7}" type="presParOf" srcId="{4E5C24A3-15F5-5F49-B556-AE13978E3C4B}" destId="{C3F9983A-80E8-7241-B2F4-76201522EC2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6C51D7A-F9DA-4B82-805D-2730EF853D48}" type="doc">
      <dgm:prSet loTypeId="urn:microsoft.com/office/officeart/2005/8/layout/chevron1" loCatId="process" qsTypeId="urn:microsoft.com/office/officeart/2005/8/quickstyle/simple5" qsCatId="simple" csTypeId="urn:microsoft.com/office/officeart/2005/8/colors/accent1_2" csCatId="accent1" phldr="1"/>
      <dgm:spPr/>
    </dgm:pt>
    <dgm:pt modelId="{C2886383-E4C6-492B-A41E-C4B4B0C6B46A}">
      <dgm:prSet phldrT="[テキスト]"/>
      <dgm:spPr>
        <a:xfrm>
          <a:off x="1832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一言で言うと</a:t>
          </a:r>
        </a:p>
      </dgm:t>
    </dgm:pt>
    <dgm:pt modelId="{23FA32C9-4723-46D3-9DEF-46B59D3772AD}" type="parTrans" cxnId="{FD419743-9E8D-42D6-9613-A896A97ADE91}">
      <dgm:prSet/>
      <dgm:spPr/>
      <dgm:t>
        <a:bodyPr/>
        <a:lstStyle/>
        <a:p>
          <a:endParaRPr kumimoji="1" lang="ja-JP" altLang="en-US"/>
        </a:p>
      </dgm:t>
    </dgm:pt>
    <dgm:pt modelId="{B98929BC-388D-4D4D-93A2-FD4B91FD14D9}" type="sibTrans" cxnId="{FD419743-9E8D-42D6-9613-A896A97ADE91}">
      <dgm:prSet/>
      <dgm:spPr/>
      <dgm:t>
        <a:bodyPr/>
        <a:lstStyle/>
        <a:p>
          <a:endParaRPr kumimoji="1" lang="ja-JP" altLang="en-US"/>
        </a:p>
      </dgm:t>
    </dgm:pt>
    <dgm:pt modelId="{B5AD83DA-9435-4D09-801A-4E1C8FC581B8}">
      <dgm:prSet phldrT="[テキスト]"/>
      <dgm:spPr>
        <a:xfrm>
          <a:off x="1469571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ブレはどのくらい？</a:t>
          </a:r>
        </a:p>
      </dgm:t>
    </dgm:pt>
    <dgm:pt modelId="{985AA11C-FF8E-4792-A1D1-872EC3AE508E}" type="parTrans" cxnId="{B47444F6-C58F-4B22-B683-34B42EA56708}">
      <dgm:prSet/>
      <dgm:spPr/>
      <dgm:t>
        <a:bodyPr/>
        <a:lstStyle/>
        <a:p>
          <a:endParaRPr kumimoji="1" lang="ja-JP" altLang="en-US"/>
        </a:p>
      </dgm:t>
    </dgm:pt>
    <dgm:pt modelId="{0587EB68-36FF-4039-9630-06467D3030DF}" type="sibTrans" cxnId="{B47444F6-C58F-4B22-B683-34B42EA56708}">
      <dgm:prSet/>
      <dgm:spPr/>
      <dgm:t>
        <a:bodyPr/>
        <a:lstStyle/>
        <a:p>
          <a:endParaRPr kumimoji="1" lang="ja-JP" altLang="en-US"/>
        </a:p>
      </dgm:t>
    </dgm:pt>
    <dgm:pt modelId="{542AF6F5-C045-4F75-BF63-E25AA5AC88ED}">
      <dgm:prSet phldrT="[テキスト]"/>
      <dgm:spPr>
        <a:xfrm>
          <a:off x="2937311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関係性は？</a:t>
          </a:r>
        </a:p>
      </dgm:t>
    </dgm:pt>
    <dgm:pt modelId="{12DD6FBC-358F-49E7-AE84-430EC428F674}" type="parTrans" cxnId="{C0077422-D90E-4A24-BC68-15F087724B7C}">
      <dgm:prSet/>
      <dgm:spPr/>
      <dgm:t>
        <a:bodyPr/>
        <a:lstStyle/>
        <a:p>
          <a:endParaRPr kumimoji="1" lang="ja-JP" altLang="en-US"/>
        </a:p>
      </dgm:t>
    </dgm:pt>
    <dgm:pt modelId="{5C049ED8-8B88-42BF-B9E5-F8F0D76284B1}" type="sibTrans" cxnId="{C0077422-D90E-4A24-BC68-15F087724B7C}">
      <dgm:prSet/>
      <dgm:spPr/>
      <dgm:t>
        <a:bodyPr/>
        <a:lstStyle/>
        <a:p>
          <a:endParaRPr kumimoji="1" lang="ja-JP" altLang="en-US"/>
        </a:p>
      </dgm:t>
    </dgm:pt>
    <dgm:pt modelId="{4C8E3B56-CE6F-45A1-AB58-BA69F2051685}">
      <dgm:prSet phldrT="[テキスト]"/>
      <dgm:spPr>
        <a:xfrm>
          <a:off x="4405050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信頼性は？</a:t>
          </a:r>
        </a:p>
      </dgm:t>
    </dgm:pt>
    <dgm:pt modelId="{54E86027-6AE9-491A-80D8-D834E0261398}" type="parTrans" cxnId="{06A3E3C4-DB0C-4A5A-8395-A9717F4AD748}">
      <dgm:prSet/>
      <dgm:spPr/>
      <dgm:t>
        <a:bodyPr/>
        <a:lstStyle/>
        <a:p>
          <a:endParaRPr kumimoji="1" lang="ja-JP" altLang="en-US"/>
        </a:p>
      </dgm:t>
    </dgm:pt>
    <dgm:pt modelId="{CD69FBA5-0435-46B4-BC9C-FFF5A1A1746D}" type="sibTrans" cxnId="{06A3E3C4-DB0C-4A5A-8395-A9717F4AD748}">
      <dgm:prSet/>
      <dgm:spPr/>
      <dgm:t>
        <a:bodyPr/>
        <a:lstStyle/>
        <a:p>
          <a:endParaRPr kumimoji="1" lang="ja-JP" altLang="en-US"/>
        </a:p>
      </dgm:t>
    </dgm:pt>
    <dgm:pt modelId="{BCAC84F7-0B43-406E-A80C-43E96A6E6CB2}">
      <dgm:prSet phldrT="[テキスト]"/>
      <dgm:spPr>
        <a:xfrm>
          <a:off x="5872790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kumimoji="1" lang="ja-JP" altLang="en-US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見通しは？</a:t>
          </a:r>
        </a:p>
      </dgm:t>
    </dgm:pt>
    <dgm:pt modelId="{95BA247A-F79B-4AA8-B344-0D7AF14B052F}" type="parTrans" cxnId="{C297F6E0-0DFA-4E6A-B9F2-5D8F5EAF2FCE}">
      <dgm:prSet/>
      <dgm:spPr/>
      <dgm:t>
        <a:bodyPr/>
        <a:lstStyle/>
        <a:p>
          <a:endParaRPr kumimoji="1" lang="ja-JP" altLang="en-US"/>
        </a:p>
      </dgm:t>
    </dgm:pt>
    <dgm:pt modelId="{19DBA5D3-0606-4920-9E33-D61F300D87A4}" type="sibTrans" cxnId="{C297F6E0-0DFA-4E6A-B9F2-5D8F5EAF2FCE}">
      <dgm:prSet/>
      <dgm:spPr/>
      <dgm:t>
        <a:bodyPr/>
        <a:lstStyle/>
        <a:p>
          <a:endParaRPr kumimoji="1" lang="ja-JP" altLang="en-US"/>
        </a:p>
      </dgm:t>
    </dgm:pt>
    <dgm:pt modelId="{2FF6FC5B-48B1-43C1-AFE3-8568942697D1}" type="pres">
      <dgm:prSet presAssocID="{E6C51D7A-F9DA-4B82-805D-2730EF853D48}" presName="Name0" presStyleCnt="0">
        <dgm:presLayoutVars>
          <dgm:dir/>
          <dgm:animLvl val="lvl"/>
          <dgm:resizeHandles val="exact"/>
        </dgm:presLayoutVars>
      </dgm:prSet>
      <dgm:spPr/>
    </dgm:pt>
    <dgm:pt modelId="{011AE90E-47DA-4DF3-A680-20E33679FE85}" type="pres">
      <dgm:prSet presAssocID="{C2886383-E4C6-492B-A41E-C4B4B0C6B46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B0E662F-91BB-4169-9D36-1502E035FF6B}" type="pres">
      <dgm:prSet presAssocID="{B98929BC-388D-4D4D-93A2-FD4B91FD14D9}" presName="parTxOnlySpace" presStyleCnt="0"/>
      <dgm:spPr/>
    </dgm:pt>
    <dgm:pt modelId="{D4EF1F26-42B0-4D43-A02C-01409DDCE0BB}" type="pres">
      <dgm:prSet presAssocID="{B5AD83DA-9435-4D09-801A-4E1C8FC581B8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C13FCD2F-1FFC-409F-AC81-D5A7D9CCE85F}" type="pres">
      <dgm:prSet presAssocID="{0587EB68-36FF-4039-9630-06467D3030DF}" presName="parTxOnlySpace" presStyleCnt="0"/>
      <dgm:spPr/>
    </dgm:pt>
    <dgm:pt modelId="{6D84A466-B139-49D0-BA4B-E690D8461EDB}" type="pres">
      <dgm:prSet presAssocID="{542AF6F5-C045-4F75-BF63-E25AA5AC88ED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117C3D52-ABDF-4DDD-850A-88480C83012E}" type="pres">
      <dgm:prSet presAssocID="{5C049ED8-8B88-42BF-B9E5-F8F0D76284B1}" presName="parTxOnlySpace" presStyleCnt="0"/>
      <dgm:spPr/>
    </dgm:pt>
    <dgm:pt modelId="{378E8C7E-7298-4871-970A-992A91C6773D}" type="pres">
      <dgm:prSet presAssocID="{4C8E3B56-CE6F-45A1-AB58-BA69F2051685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C8F0AF2A-E8DF-4655-9823-FC0A5A9120BF}" type="pres">
      <dgm:prSet presAssocID="{CD69FBA5-0435-46B4-BC9C-FFF5A1A1746D}" presName="parTxOnlySpace" presStyleCnt="0"/>
      <dgm:spPr/>
    </dgm:pt>
    <dgm:pt modelId="{2EDFFEA9-286B-4ACB-96F4-EE615F309648}" type="pres">
      <dgm:prSet presAssocID="{BCAC84F7-0B43-406E-A80C-43E96A6E6CB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080D0011-A6DE-49F9-8BE3-682DDC0C9969}" type="presOf" srcId="{B5AD83DA-9435-4D09-801A-4E1C8FC581B8}" destId="{D4EF1F26-42B0-4D43-A02C-01409DDCE0BB}" srcOrd="0" destOrd="0" presId="urn:microsoft.com/office/officeart/2005/8/layout/chevron1"/>
    <dgm:cxn modelId="{C0077422-D90E-4A24-BC68-15F087724B7C}" srcId="{E6C51D7A-F9DA-4B82-805D-2730EF853D48}" destId="{542AF6F5-C045-4F75-BF63-E25AA5AC88ED}" srcOrd="2" destOrd="0" parTransId="{12DD6FBC-358F-49E7-AE84-430EC428F674}" sibTransId="{5C049ED8-8B88-42BF-B9E5-F8F0D76284B1}"/>
    <dgm:cxn modelId="{FD419743-9E8D-42D6-9613-A896A97ADE91}" srcId="{E6C51D7A-F9DA-4B82-805D-2730EF853D48}" destId="{C2886383-E4C6-492B-A41E-C4B4B0C6B46A}" srcOrd="0" destOrd="0" parTransId="{23FA32C9-4723-46D3-9DEF-46B59D3772AD}" sibTransId="{B98929BC-388D-4D4D-93A2-FD4B91FD14D9}"/>
    <dgm:cxn modelId="{6FF6F065-4141-4E2A-B4E8-C2DB7E4615B7}" type="presOf" srcId="{BCAC84F7-0B43-406E-A80C-43E96A6E6CB2}" destId="{2EDFFEA9-286B-4ACB-96F4-EE615F309648}" srcOrd="0" destOrd="0" presId="urn:microsoft.com/office/officeart/2005/8/layout/chevron1"/>
    <dgm:cxn modelId="{F9FE1B77-0B9A-464E-947A-65083EF4F1AE}" type="presOf" srcId="{C2886383-E4C6-492B-A41E-C4B4B0C6B46A}" destId="{011AE90E-47DA-4DF3-A680-20E33679FE85}" srcOrd="0" destOrd="0" presId="urn:microsoft.com/office/officeart/2005/8/layout/chevron1"/>
    <dgm:cxn modelId="{57EFD391-FA18-4D52-A93A-ECA27BDD9865}" type="presOf" srcId="{E6C51D7A-F9DA-4B82-805D-2730EF853D48}" destId="{2FF6FC5B-48B1-43C1-AFE3-8568942697D1}" srcOrd="0" destOrd="0" presId="urn:microsoft.com/office/officeart/2005/8/layout/chevron1"/>
    <dgm:cxn modelId="{06A3E3C4-DB0C-4A5A-8395-A9717F4AD748}" srcId="{E6C51D7A-F9DA-4B82-805D-2730EF853D48}" destId="{4C8E3B56-CE6F-45A1-AB58-BA69F2051685}" srcOrd="3" destOrd="0" parTransId="{54E86027-6AE9-491A-80D8-D834E0261398}" sibTransId="{CD69FBA5-0435-46B4-BC9C-FFF5A1A1746D}"/>
    <dgm:cxn modelId="{D8F641DA-7FF7-44A1-B320-B372DC8C56E8}" type="presOf" srcId="{542AF6F5-C045-4F75-BF63-E25AA5AC88ED}" destId="{6D84A466-B139-49D0-BA4B-E690D8461EDB}" srcOrd="0" destOrd="0" presId="urn:microsoft.com/office/officeart/2005/8/layout/chevron1"/>
    <dgm:cxn modelId="{C297F6E0-0DFA-4E6A-B9F2-5D8F5EAF2FCE}" srcId="{E6C51D7A-F9DA-4B82-805D-2730EF853D48}" destId="{BCAC84F7-0B43-406E-A80C-43E96A6E6CB2}" srcOrd="4" destOrd="0" parTransId="{95BA247A-F79B-4AA8-B344-0D7AF14B052F}" sibTransId="{19DBA5D3-0606-4920-9E33-D61F300D87A4}"/>
    <dgm:cxn modelId="{511FB4F1-3D30-47C0-BD42-9DC8399EFC65}" type="presOf" srcId="{4C8E3B56-CE6F-45A1-AB58-BA69F2051685}" destId="{378E8C7E-7298-4871-970A-992A91C6773D}" srcOrd="0" destOrd="0" presId="urn:microsoft.com/office/officeart/2005/8/layout/chevron1"/>
    <dgm:cxn modelId="{B47444F6-C58F-4B22-B683-34B42EA56708}" srcId="{E6C51D7A-F9DA-4B82-805D-2730EF853D48}" destId="{B5AD83DA-9435-4D09-801A-4E1C8FC581B8}" srcOrd="1" destOrd="0" parTransId="{985AA11C-FF8E-4792-A1D1-872EC3AE508E}" sibTransId="{0587EB68-36FF-4039-9630-06467D3030DF}"/>
    <dgm:cxn modelId="{7243256D-E00E-493D-BD12-22373B0534CD}" type="presParOf" srcId="{2FF6FC5B-48B1-43C1-AFE3-8568942697D1}" destId="{011AE90E-47DA-4DF3-A680-20E33679FE85}" srcOrd="0" destOrd="0" presId="urn:microsoft.com/office/officeart/2005/8/layout/chevron1"/>
    <dgm:cxn modelId="{D7B2B6D8-D941-4DE8-A671-51D5F556255E}" type="presParOf" srcId="{2FF6FC5B-48B1-43C1-AFE3-8568942697D1}" destId="{1B0E662F-91BB-4169-9D36-1502E035FF6B}" srcOrd="1" destOrd="0" presId="urn:microsoft.com/office/officeart/2005/8/layout/chevron1"/>
    <dgm:cxn modelId="{1A822835-9B86-41AE-BE76-8F94AFA38566}" type="presParOf" srcId="{2FF6FC5B-48B1-43C1-AFE3-8568942697D1}" destId="{D4EF1F26-42B0-4D43-A02C-01409DDCE0BB}" srcOrd="2" destOrd="0" presId="urn:microsoft.com/office/officeart/2005/8/layout/chevron1"/>
    <dgm:cxn modelId="{575AE218-1909-427B-B920-5FFF827E4D8F}" type="presParOf" srcId="{2FF6FC5B-48B1-43C1-AFE3-8568942697D1}" destId="{C13FCD2F-1FFC-409F-AC81-D5A7D9CCE85F}" srcOrd="3" destOrd="0" presId="urn:microsoft.com/office/officeart/2005/8/layout/chevron1"/>
    <dgm:cxn modelId="{EB22497A-7A66-453C-B470-4B7112C75EF9}" type="presParOf" srcId="{2FF6FC5B-48B1-43C1-AFE3-8568942697D1}" destId="{6D84A466-B139-49D0-BA4B-E690D8461EDB}" srcOrd="4" destOrd="0" presId="urn:microsoft.com/office/officeart/2005/8/layout/chevron1"/>
    <dgm:cxn modelId="{D5F67214-0B24-4889-B820-66368BEA0AB5}" type="presParOf" srcId="{2FF6FC5B-48B1-43C1-AFE3-8568942697D1}" destId="{117C3D52-ABDF-4DDD-850A-88480C83012E}" srcOrd="5" destOrd="0" presId="urn:microsoft.com/office/officeart/2005/8/layout/chevron1"/>
    <dgm:cxn modelId="{FC3DE9A7-C100-46C0-9A59-9AE646869889}" type="presParOf" srcId="{2FF6FC5B-48B1-43C1-AFE3-8568942697D1}" destId="{378E8C7E-7298-4871-970A-992A91C6773D}" srcOrd="6" destOrd="0" presId="urn:microsoft.com/office/officeart/2005/8/layout/chevron1"/>
    <dgm:cxn modelId="{99D356AA-AD8C-421C-B16B-CA53EC2D9B9B}" type="presParOf" srcId="{2FF6FC5B-48B1-43C1-AFE3-8568942697D1}" destId="{C8F0AF2A-E8DF-4655-9823-FC0A5A9120BF}" srcOrd="7" destOrd="0" presId="urn:microsoft.com/office/officeart/2005/8/layout/chevron1"/>
    <dgm:cxn modelId="{475121E3-A2D3-4422-B5E7-78614C7E9BDC}" type="presParOf" srcId="{2FF6FC5B-48B1-43C1-AFE3-8568942697D1}" destId="{2EDFFEA9-286B-4ACB-96F4-EE615F309648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E7C8C76-A760-467C-B5EF-0262BB04A2C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E82519F-AEAE-426E-BFDF-9045E9CFF055}">
      <dgm:prSet phldrT="[テキスト]" custT="1"/>
      <dgm:spPr>
        <a:xfrm>
          <a:off x="5657" y="176085"/>
          <a:ext cx="1504844" cy="601937"/>
        </a:xfrm>
        <a:prstGeom prst="chevron">
          <a:avLst/>
        </a:prstGeom>
        <a:solidFill>
          <a:srgbClr val="ED7D3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sz="14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全体を把握する</a:t>
          </a:r>
        </a:p>
      </dgm:t>
    </dgm:pt>
    <dgm:pt modelId="{61F2C6BE-730B-46C6-8569-CA6339EF3320}" type="parTrans" cxnId="{642ED0B2-EA27-4952-A99A-191D4DF7855F}">
      <dgm:prSet/>
      <dgm:spPr/>
      <dgm:t>
        <a:bodyPr/>
        <a:lstStyle/>
        <a:p>
          <a:endParaRPr kumimoji="1" lang="ja-JP" altLang="en-US"/>
        </a:p>
      </dgm:t>
    </dgm:pt>
    <dgm:pt modelId="{FBD02143-249F-48EA-A497-78ACD45E9E18}" type="sibTrans" cxnId="{642ED0B2-EA27-4952-A99A-191D4DF7855F}">
      <dgm:prSet/>
      <dgm:spPr/>
      <dgm:t>
        <a:bodyPr/>
        <a:lstStyle/>
        <a:p>
          <a:endParaRPr kumimoji="1" lang="ja-JP" altLang="en-US"/>
        </a:p>
      </dgm:t>
    </dgm:pt>
    <dgm:pt modelId="{2328DDFC-1497-4DD4-8A68-A20DB807A81E}">
      <dgm:prSet phldrT="[テキスト]" custT="1"/>
      <dgm:spPr>
        <a:xfrm>
          <a:off x="3000299" y="176085"/>
          <a:ext cx="1504844" cy="601937"/>
        </a:xfrm>
        <a:prstGeom prst="chevron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sz="14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分析</a:t>
          </a:r>
        </a:p>
      </dgm:t>
    </dgm:pt>
    <dgm:pt modelId="{78A5B9D2-D85F-4CBD-8838-2D5094351EDE}" type="parTrans" cxnId="{468C1346-16F4-4EA0-86FB-FD04D46E836D}">
      <dgm:prSet/>
      <dgm:spPr/>
      <dgm:t>
        <a:bodyPr/>
        <a:lstStyle/>
        <a:p>
          <a:endParaRPr kumimoji="1" lang="ja-JP" altLang="en-US"/>
        </a:p>
      </dgm:t>
    </dgm:pt>
    <dgm:pt modelId="{3C5A29F7-FB06-4424-96D9-8081D87601EE}" type="sibTrans" cxnId="{468C1346-16F4-4EA0-86FB-FD04D46E836D}">
      <dgm:prSet/>
      <dgm:spPr/>
      <dgm:t>
        <a:bodyPr/>
        <a:lstStyle/>
        <a:p>
          <a:endParaRPr kumimoji="1" lang="ja-JP" altLang="en-US"/>
        </a:p>
      </dgm:t>
    </dgm:pt>
    <dgm:pt modelId="{3D56D070-D358-4D45-A7B1-E56161927D38}">
      <dgm:prSet phldrT="[テキスト]" custT="1"/>
      <dgm:spPr>
        <a:xfrm>
          <a:off x="4497619" y="176085"/>
          <a:ext cx="1504844" cy="601937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sz="14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報告・施策立案</a:t>
          </a:r>
          <a:endParaRPr kumimoji="1" lang="en-US" altLang="ja-JP" sz="1400" dirty="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gm:t>
    </dgm:pt>
    <dgm:pt modelId="{69DBECCB-C862-4A98-B703-7D8BDEA8FC55}" type="parTrans" cxnId="{468D9F8C-ADBD-44E2-ADCD-AA70DE40BC11}">
      <dgm:prSet/>
      <dgm:spPr/>
      <dgm:t>
        <a:bodyPr/>
        <a:lstStyle/>
        <a:p>
          <a:endParaRPr kumimoji="1" lang="ja-JP" altLang="en-US"/>
        </a:p>
      </dgm:t>
    </dgm:pt>
    <dgm:pt modelId="{05F09B48-E251-41C4-A48E-6282CC4823AC}" type="sibTrans" cxnId="{468D9F8C-ADBD-44E2-ADCD-AA70DE40BC11}">
      <dgm:prSet/>
      <dgm:spPr/>
      <dgm:t>
        <a:bodyPr/>
        <a:lstStyle/>
        <a:p>
          <a:endParaRPr kumimoji="1" lang="ja-JP" altLang="en-US"/>
        </a:p>
      </dgm:t>
    </dgm:pt>
    <dgm:pt modelId="{EC85F638-8D2B-4D00-9638-71DB325467DF}">
      <dgm:prSet phldrT="[テキスト]" custT="1"/>
      <dgm:spPr>
        <a:xfrm>
          <a:off x="1502978" y="176085"/>
          <a:ext cx="1504844" cy="601937"/>
        </a:xfrm>
        <a:prstGeom prst="chevron">
          <a:avLst/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sz="14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仮説を作る</a:t>
          </a:r>
        </a:p>
      </dgm:t>
    </dgm:pt>
    <dgm:pt modelId="{1CF1B42D-D7AE-4A0E-9F23-DF7FCB0B56FE}" type="parTrans" cxnId="{C4A36643-A454-4616-8780-218A2F1E3F94}">
      <dgm:prSet/>
      <dgm:spPr/>
      <dgm:t>
        <a:bodyPr/>
        <a:lstStyle/>
        <a:p>
          <a:endParaRPr kumimoji="1" lang="ja-JP" altLang="en-US"/>
        </a:p>
      </dgm:t>
    </dgm:pt>
    <dgm:pt modelId="{EA016424-FADA-4226-B577-29FA974A9E8F}" type="sibTrans" cxnId="{C4A36643-A454-4616-8780-218A2F1E3F94}">
      <dgm:prSet/>
      <dgm:spPr/>
      <dgm:t>
        <a:bodyPr/>
        <a:lstStyle/>
        <a:p>
          <a:endParaRPr kumimoji="1" lang="ja-JP" altLang="en-US"/>
        </a:p>
      </dgm:t>
    </dgm:pt>
    <dgm:pt modelId="{C8BF0CCB-1611-48C4-B309-0A749078875B}">
      <dgm:prSet phldrT="[テキスト]" custT="1"/>
      <dgm:spPr>
        <a:xfrm>
          <a:off x="5994940" y="176085"/>
          <a:ext cx="1504844" cy="601937"/>
        </a:xfrm>
        <a:prstGeom prst="chevron">
          <a:avLst/>
        </a:prstGeom>
        <a:solidFill>
          <a:srgbClr val="E7E6E6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kumimoji="1" lang="ja-JP" altLang="en-US" sz="14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実行</a:t>
          </a:r>
        </a:p>
      </dgm:t>
    </dgm:pt>
    <dgm:pt modelId="{60678B1A-0562-41EC-8F3E-23E64CD60877}" type="parTrans" cxnId="{E47C1630-4710-4BEB-BBE5-8A93B1FDD838}">
      <dgm:prSet/>
      <dgm:spPr/>
      <dgm:t>
        <a:bodyPr/>
        <a:lstStyle/>
        <a:p>
          <a:endParaRPr kumimoji="1" lang="ja-JP" altLang="en-US"/>
        </a:p>
      </dgm:t>
    </dgm:pt>
    <dgm:pt modelId="{1048CDB6-F106-4752-9393-6B8CB0DF0655}" type="sibTrans" cxnId="{E47C1630-4710-4BEB-BBE5-8A93B1FDD838}">
      <dgm:prSet/>
      <dgm:spPr/>
      <dgm:t>
        <a:bodyPr/>
        <a:lstStyle/>
        <a:p>
          <a:endParaRPr kumimoji="1" lang="ja-JP" altLang="en-US"/>
        </a:p>
      </dgm:t>
    </dgm:pt>
    <dgm:pt modelId="{DA168294-F14B-4423-835B-26321A0F7805}" type="pres">
      <dgm:prSet presAssocID="{7E7C8C76-A760-467C-B5EF-0262BB04A2CD}" presName="Name0" presStyleCnt="0">
        <dgm:presLayoutVars>
          <dgm:dir/>
          <dgm:animLvl val="lvl"/>
          <dgm:resizeHandles val="exact"/>
        </dgm:presLayoutVars>
      </dgm:prSet>
      <dgm:spPr/>
    </dgm:pt>
    <dgm:pt modelId="{176180EA-C79B-4669-8BE5-8C2FA9866A99}" type="pres">
      <dgm:prSet presAssocID="{FE82519F-AEAE-426E-BFDF-9045E9CFF055}" presName="parTxOnly" presStyleLbl="node1" presStyleIdx="0" presStyleCnt="5" custScaleX="2000000" custScaleY="2000000">
        <dgm:presLayoutVars>
          <dgm:chMax val="0"/>
          <dgm:chPref val="0"/>
          <dgm:bulletEnabled val="1"/>
        </dgm:presLayoutVars>
      </dgm:prSet>
      <dgm:spPr/>
    </dgm:pt>
    <dgm:pt modelId="{A2270E73-B66F-4E1E-93A3-7D1C02B1291F}" type="pres">
      <dgm:prSet presAssocID="{FBD02143-249F-48EA-A497-78ACD45E9E18}" presName="parTxOnlySpace" presStyleCnt="0"/>
      <dgm:spPr/>
    </dgm:pt>
    <dgm:pt modelId="{9116CE01-B906-4969-9D2A-20737C1B513E}" type="pres">
      <dgm:prSet presAssocID="{EC85F638-8D2B-4D00-9638-71DB325467DF}" presName="parTxOnly" presStyleLbl="node1" presStyleIdx="1" presStyleCnt="5" custScaleX="2000000" custScaleY="2000000">
        <dgm:presLayoutVars>
          <dgm:chMax val="0"/>
          <dgm:chPref val="0"/>
          <dgm:bulletEnabled val="1"/>
        </dgm:presLayoutVars>
      </dgm:prSet>
      <dgm:spPr/>
    </dgm:pt>
    <dgm:pt modelId="{946C77EE-889F-4772-AF91-55F7C0A30BC1}" type="pres">
      <dgm:prSet presAssocID="{EA016424-FADA-4226-B577-29FA974A9E8F}" presName="parTxOnlySpace" presStyleCnt="0"/>
      <dgm:spPr/>
    </dgm:pt>
    <dgm:pt modelId="{BCA5CB00-6362-4761-976F-EBD7774552FD}" type="pres">
      <dgm:prSet presAssocID="{2328DDFC-1497-4DD4-8A68-A20DB807A81E}" presName="parTxOnly" presStyleLbl="node1" presStyleIdx="2" presStyleCnt="5" custScaleX="2000000" custScaleY="2000000">
        <dgm:presLayoutVars>
          <dgm:chMax val="0"/>
          <dgm:chPref val="0"/>
          <dgm:bulletEnabled val="1"/>
        </dgm:presLayoutVars>
      </dgm:prSet>
      <dgm:spPr/>
    </dgm:pt>
    <dgm:pt modelId="{C44D0F25-3AE1-4AFA-B16A-C99E7E875C5D}" type="pres">
      <dgm:prSet presAssocID="{3C5A29F7-FB06-4424-96D9-8081D87601EE}" presName="parTxOnlySpace" presStyleCnt="0"/>
      <dgm:spPr/>
    </dgm:pt>
    <dgm:pt modelId="{E68F4A10-70F6-4686-BDC3-7B05FA3EBBE4}" type="pres">
      <dgm:prSet presAssocID="{3D56D070-D358-4D45-A7B1-E56161927D38}" presName="parTxOnly" presStyleLbl="node1" presStyleIdx="3" presStyleCnt="5" custScaleX="2000000" custScaleY="2000000">
        <dgm:presLayoutVars>
          <dgm:chMax val="0"/>
          <dgm:chPref val="0"/>
          <dgm:bulletEnabled val="1"/>
        </dgm:presLayoutVars>
      </dgm:prSet>
      <dgm:spPr/>
    </dgm:pt>
    <dgm:pt modelId="{C6E8E412-C466-4669-ABCD-3E681F439432}" type="pres">
      <dgm:prSet presAssocID="{05F09B48-E251-41C4-A48E-6282CC4823AC}" presName="parTxOnlySpace" presStyleCnt="0"/>
      <dgm:spPr/>
    </dgm:pt>
    <dgm:pt modelId="{25BECB8F-3EF0-4E51-9AC3-165CBD2DB4F6}" type="pres">
      <dgm:prSet presAssocID="{C8BF0CCB-1611-48C4-B309-0A749078875B}" presName="parTxOnly" presStyleLbl="node1" presStyleIdx="4" presStyleCnt="5" custScaleX="2000000" custScaleY="2000000">
        <dgm:presLayoutVars>
          <dgm:chMax val="0"/>
          <dgm:chPref val="0"/>
          <dgm:bulletEnabled val="1"/>
        </dgm:presLayoutVars>
      </dgm:prSet>
      <dgm:spPr/>
    </dgm:pt>
  </dgm:ptLst>
  <dgm:cxnLst>
    <dgm:cxn modelId="{E47C1630-4710-4BEB-BBE5-8A93B1FDD838}" srcId="{7E7C8C76-A760-467C-B5EF-0262BB04A2CD}" destId="{C8BF0CCB-1611-48C4-B309-0A749078875B}" srcOrd="4" destOrd="0" parTransId="{60678B1A-0562-41EC-8F3E-23E64CD60877}" sibTransId="{1048CDB6-F106-4752-9393-6B8CB0DF0655}"/>
    <dgm:cxn modelId="{C4A36643-A454-4616-8780-218A2F1E3F94}" srcId="{7E7C8C76-A760-467C-B5EF-0262BB04A2CD}" destId="{EC85F638-8D2B-4D00-9638-71DB325467DF}" srcOrd="1" destOrd="0" parTransId="{1CF1B42D-D7AE-4A0E-9F23-DF7FCB0B56FE}" sibTransId="{EA016424-FADA-4226-B577-29FA974A9E8F}"/>
    <dgm:cxn modelId="{468C1346-16F4-4EA0-86FB-FD04D46E836D}" srcId="{7E7C8C76-A760-467C-B5EF-0262BB04A2CD}" destId="{2328DDFC-1497-4DD4-8A68-A20DB807A81E}" srcOrd="2" destOrd="0" parTransId="{78A5B9D2-D85F-4CBD-8838-2D5094351EDE}" sibTransId="{3C5A29F7-FB06-4424-96D9-8081D87601EE}"/>
    <dgm:cxn modelId="{EF2E8F6E-B481-4961-9242-E1E1B09CA7AD}" type="presOf" srcId="{EC85F638-8D2B-4D00-9638-71DB325467DF}" destId="{9116CE01-B906-4969-9D2A-20737C1B513E}" srcOrd="0" destOrd="0" presId="urn:microsoft.com/office/officeart/2005/8/layout/chevron1"/>
    <dgm:cxn modelId="{7885837F-5160-45F5-8CAA-52B23CB7D0F2}" type="presOf" srcId="{2328DDFC-1497-4DD4-8A68-A20DB807A81E}" destId="{BCA5CB00-6362-4761-976F-EBD7774552FD}" srcOrd="0" destOrd="0" presId="urn:microsoft.com/office/officeart/2005/8/layout/chevron1"/>
    <dgm:cxn modelId="{468D9F8C-ADBD-44E2-ADCD-AA70DE40BC11}" srcId="{7E7C8C76-A760-467C-B5EF-0262BB04A2CD}" destId="{3D56D070-D358-4D45-A7B1-E56161927D38}" srcOrd="3" destOrd="0" parTransId="{69DBECCB-C862-4A98-B703-7D8BDEA8FC55}" sibTransId="{05F09B48-E251-41C4-A48E-6282CC4823AC}"/>
    <dgm:cxn modelId="{DB9EE39B-14BF-45AB-ABA3-77F2D81E0403}" type="presOf" srcId="{3D56D070-D358-4D45-A7B1-E56161927D38}" destId="{E68F4A10-70F6-4686-BDC3-7B05FA3EBBE4}" srcOrd="0" destOrd="0" presId="urn:microsoft.com/office/officeart/2005/8/layout/chevron1"/>
    <dgm:cxn modelId="{642ED0B2-EA27-4952-A99A-191D4DF7855F}" srcId="{7E7C8C76-A760-467C-B5EF-0262BB04A2CD}" destId="{FE82519F-AEAE-426E-BFDF-9045E9CFF055}" srcOrd="0" destOrd="0" parTransId="{61F2C6BE-730B-46C6-8569-CA6339EF3320}" sibTransId="{FBD02143-249F-48EA-A497-78ACD45E9E18}"/>
    <dgm:cxn modelId="{5A8D2FBE-ED02-4288-BC4D-DF11B7844C1E}" type="presOf" srcId="{C8BF0CCB-1611-48C4-B309-0A749078875B}" destId="{25BECB8F-3EF0-4E51-9AC3-165CBD2DB4F6}" srcOrd="0" destOrd="0" presId="urn:microsoft.com/office/officeart/2005/8/layout/chevron1"/>
    <dgm:cxn modelId="{469127E4-3A68-4CAE-A285-57EF070A9258}" type="presOf" srcId="{7E7C8C76-A760-467C-B5EF-0262BB04A2CD}" destId="{DA168294-F14B-4423-835B-26321A0F7805}" srcOrd="0" destOrd="0" presId="urn:microsoft.com/office/officeart/2005/8/layout/chevron1"/>
    <dgm:cxn modelId="{3BD3FAE7-D0B6-415E-A624-77A78241B193}" type="presOf" srcId="{FE82519F-AEAE-426E-BFDF-9045E9CFF055}" destId="{176180EA-C79B-4669-8BE5-8C2FA9866A99}" srcOrd="0" destOrd="0" presId="urn:microsoft.com/office/officeart/2005/8/layout/chevron1"/>
    <dgm:cxn modelId="{B55EBF89-302C-4AA9-A418-B4C3CB2CE9AC}" type="presParOf" srcId="{DA168294-F14B-4423-835B-26321A0F7805}" destId="{176180EA-C79B-4669-8BE5-8C2FA9866A99}" srcOrd="0" destOrd="0" presId="urn:microsoft.com/office/officeart/2005/8/layout/chevron1"/>
    <dgm:cxn modelId="{D9B676C4-246B-4F37-8A2B-A6094607F9F4}" type="presParOf" srcId="{DA168294-F14B-4423-835B-26321A0F7805}" destId="{A2270E73-B66F-4E1E-93A3-7D1C02B1291F}" srcOrd="1" destOrd="0" presId="urn:microsoft.com/office/officeart/2005/8/layout/chevron1"/>
    <dgm:cxn modelId="{907DEDD9-33AB-4C51-ACB7-174EDE9C90A7}" type="presParOf" srcId="{DA168294-F14B-4423-835B-26321A0F7805}" destId="{9116CE01-B906-4969-9D2A-20737C1B513E}" srcOrd="2" destOrd="0" presId="urn:microsoft.com/office/officeart/2005/8/layout/chevron1"/>
    <dgm:cxn modelId="{55C4A20A-9910-46DE-9A74-A11C147E6EF3}" type="presParOf" srcId="{DA168294-F14B-4423-835B-26321A0F7805}" destId="{946C77EE-889F-4772-AF91-55F7C0A30BC1}" srcOrd="3" destOrd="0" presId="urn:microsoft.com/office/officeart/2005/8/layout/chevron1"/>
    <dgm:cxn modelId="{942391B6-2EB6-4B73-82EB-238AF818C102}" type="presParOf" srcId="{DA168294-F14B-4423-835B-26321A0F7805}" destId="{BCA5CB00-6362-4761-976F-EBD7774552FD}" srcOrd="4" destOrd="0" presId="urn:microsoft.com/office/officeart/2005/8/layout/chevron1"/>
    <dgm:cxn modelId="{DE418D61-5DC7-48EA-BC3B-64D6C02D4DD2}" type="presParOf" srcId="{DA168294-F14B-4423-835B-26321A0F7805}" destId="{C44D0F25-3AE1-4AFA-B16A-C99E7E875C5D}" srcOrd="5" destOrd="0" presId="urn:microsoft.com/office/officeart/2005/8/layout/chevron1"/>
    <dgm:cxn modelId="{79B7CFA8-0BC2-40E3-A40B-BF2E18553EAD}" type="presParOf" srcId="{DA168294-F14B-4423-835B-26321A0F7805}" destId="{E68F4A10-70F6-4686-BDC3-7B05FA3EBBE4}" srcOrd="6" destOrd="0" presId="urn:microsoft.com/office/officeart/2005/8/layout/chevron1"/>
    <dgm:cxn modelId="{D5420D6F-B29C-4EC5-8410-DE5DD8AE414D}" type="presParOf" srcId="{DA168294-F14B-4423-835B-26321A0F7805}" destId="{C6E8E412-C466-4669-ABCD-3E681F439432}" srcOrd="7" destOrd="0" presId="urn:microsoft.com/office/officeart/2005/8/layout/chevron1"/>
    <dgm:cxn modelId="{DE087053-666B-4622-8A59-71248398D687}" type="presParOf" srcId="{DA168294-F14B-4423-835B-26321A0F7805}" destId="{25BECB8F-3EF0-4E51-9AC3-165CBD2DB4F6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DE97FC-D3F0-7245-AB9C-A2C567CADAD5}">
      <dsp:nvSpPr>
        <dsp:cNvPr id="0" name=""/>
        <dsp:cNvSpPr/>
      </dsp:nvSpPr>
      <dsp:spPr>
        <a:xfrm>
          <a:off x="0" y="616655"/>
          <a:ext cx="8229600" cy="127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F2D6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700" kern="1200" dirty="0"/>
            <a:t>学習する内容を講師がスライドに従って解説します。</a:t>
          </a:r>
        </a:p>
      </dsp:txBody>
      <dsp:txXfrm>
        <a:off x="0" y="616655"/>
        <a:ext cx="8229600" cy="1275750"/>
      </dsp:txXfrm>
    </dsp:sp>
    <dsp:sp modelId="{0AD515DE-E12E-174B-A34B-95D819243570}">
      <dsp:nvSpPr>
        <dsp:cNvPr id="0" name=""/>
        <dsp:cNvSpPr/>
      </dsp:nvSpPr>
      <dsp:spPr>
        <a:xfrm>
          <a:off x="411480" y="218135"/>
          <a:ext cx="5760720" cy="797040"/>
        </a:xfrm>
        <a:prstGeom prst="roundRect">
          <a:avLst/>
        </a:prstGeom>
        <a:solidFill>
          <a:srgbClr val="0F2D6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講義形式（約</a:t>
          </a:r>
          <a:r>
            <a:rPr kumimoji="1" lang="en-US" altLang="ja-JP" sz="2700" kern="1200" dirty="0"/>
            <a:t>30</a:t>
          </a:r>
          <a:r>
            <a:rPr kumimoji="1" lang="ja-JP" altLang="en-US" sz="2700" kern="1200" dirty="0"/>
            <a:t>分）</a:t>
          </a:r>
          <a:endParaRPr kumimoji="1" lang="ja-JP" altLang="en-US" sz="2700" kern="1200"/>
        </a:p>
      </dsp:txBody>
      <dsp:txXfrm>
        <a:off x="450388" y="257043"/>
        <a:ext cx="5682904" cy="719224"/>
      </dsp:txXfrm>
    </dsp:sp>
    <dsp:sp modelId="{07EBE742-63CF-C14D-91F0-7A1823372775}">
      <dsp:nvSpPr>
        <dsp:cNvPr id="0" name=""/>
        <dsp:cNvSpPr/>
      </dsp:nvSpPr>
      <dsp:spPr>
        <a:xfrm>
          <a:off x="0" y="2436726"/>
          <a:ext cx="8229600" cy="1871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F2D6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62356" rIns="638708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ja-JP" sz="2700" kern="1200" dirty="0"/>
            <a:t>Excel</a:t>
          </a:r>
          <a:r>
            <a:rPr lang="ja-JP" altLang="en-US" sz="2700" kern="1200" dirty="0"/>
            <a:t>を用いて実際にデータ分析を行います。</a:t>
          </a:r>
          <a:endParaRPr kumimoji="1" lang="ja-JP" altLang="en-US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700" kern="1200" dirty="0"/>
            <a:t>必要に応じてワークを行います。</a:t>
          </a:r>
        </a:p>
      </dsp:txBody>
      <dsp:txXfrm>
        <a:off x="0" y="2436726"/>
        <a:ext cx="8229600" cy="1871100"/>
      </dsp:txXfrm>
    </dsp:sp>
    <dsp:sp modelId="{EF77BDA9-5941-204C-B29F-45B3E1113AF0}">
      <dsp:nvSpPr>
        <dsp:cNvPr id="0" name=""/>
        <dsp:cNvSpPr/>
      </dsp:nvSpPr>
      <dsp:spPr>
        <a:xfrm>
          <a:off x="411480" y="2038206"/>
          <a:ext cx="5760720" cy="797040"/>
        </a:xfrm>
        <a:prstGeom prst="roundRect">
          <a:avLst/>
        </a:prstGeom>
        <a:solidFill>
          <a:srgbClr val="0F2D6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ハンズオン・ワーク（約</a:t>
          </a:r>
          <a:r>
            <a:rPr kumimoji="1" lang="en-US" altLang="ja-JP" sz="2700" kern="1200" dirty="0"/>
            <a:t>30</a:t>
          </a:r>
          <a:r>
            <a:rPr kumimoji="1" lang="ja-JP" altLang="en-US" sz="2700" kern="1200" dirty="0"/>
            <a:t>分）</a:t>
          </a:r>
          <a:endParaRPr kumimoji="1" lang="ja-JP" altLang="en-US" sz="2700" kern="1200"/>
        </a:p>
      </dsp:txBody>
      <dsp:txXfrm>
        <a:off x="450388" y="2077114"/>
        <a:ext cx="5682904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532824-F87C-2044-AB13-21CA40C17A78}">
      <dsp:nvSpPr>
        <dsp:cNvPr id="0" name=""/>
        <dsp:cNvSpPr/>
      </dsp:nvSpPr>
      <dsp:spPr>
        <a:xfrm>
          <a:off x="0" y="362737"/>
          <a:ext cx="7886700" cy="141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F2D6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2096" tIns="333248" rIns="61209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観光ビッグデータの明確な定義はない。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観光客の観光行動を反映する大規模・多種・複数情報源由来のデータ群を言うことが多い。</a:t>
          </a:r>
          <a:endParaRPr kumimoji="1" lang="ja-JP" altLang="en-US" sz="1600" kern="1200"/>
        </a:p>
      </dsp:txBody>
      <dsp:txXfrm>
        <a:off x="0" y="362737"/>
        <a:ext cx="7886700" cy="1411200"/>
      </dsp:txXfrm>
    </dsp:sp>
    <dsp:sp modelId="{60BC510C-85D9-694E-BD50-41277A184CB8}">
      <dsp:nvSpPr>
        <dsp:cNvPr id="0" name=""/>
        <dsp:cNvSpPr/>
      </dsp:nvSpPr>
      <dsp:spPr>
        <a:xfrm>
          <a:off x="394335" y="126577"/>
          <a:ext cx="5520690" cy="472320"/>
        </a:xfrm>
        <a:prstGeom prst="roundRect">
          <a:avLst/>
        </a:prstGeom>
        <a:solidFill>
          <a:srgbClr val="0F2D6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/>
            <a:t>観光ビッグデータ</a:t>
          </a:r>
          <a:endParaRPr kumimoji="1" lang="en-US" altLang="ja-JP" sz="1600" kern="1200"/>
        </a:p>
      </dsp:txBody>
      <dsp:txXfrm>
        <a:off x="417392" y="149634"/>
        <a:ext cx="5474576" cy="426206"/>
      </dsp:txXfrm>
    </dsp:sp>
    <dsp:sp modelId="{25F8F287-B4DD-C44B-B568-794FB6326DFC}">
      <dsp:nvSpPr>
        <dsp:cNvPr id="0" name=""/>
        <dsp:cNvSpPr/>
      </dsp:nvSpPr>
      <dsp:spPr>
        <a:xfrm>
          <a:off x="0" y="2096497"/>
          <a:ext cx="7886700" cy="287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F2D6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2096" tIns="333248" rIns="61209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スマートフォン等を使用してネットワークに接続したログ</a:t>
          </a:r>
          <a:endParaRPr kumimoji="1" lang="ja-JP" alt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コンテンツのアクセスログやダウンロード数</a:t>
          </a:r>
          <a:endParaRPr lang="en-US" alt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ソーシャルネットワーキングサービス（</a:t>
          </a:r>
          <a:r>
            <a:rPr lang="en-US" altLang="ja-JP" sz="1600" kern="1200" dirty="0"/>
            <a:t>SNS</a:t>
          </a:r>
          <a:r>
            <a:rPr lang="ja-JP" altLang="en-US" sz="1600" kern="1200" dirty="0"/>
            <a:t>）への投稿</a:t>
          </a:r>
          <a:endParaRPr lang="en-US" alt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ja-JP" sz="1600" kern="1200" dirty="0"/>
            <a:t>GPS</a:t>
          </a:r>
          <a:r>
            <a:rPr lang="ja-JP" altLang="en-US" sz="1600" kern="1200" dirty="0"/>
            <a:t>機能による位置情報</a:t>
          </a:r>
          <a:endParaRPr lang="en-US" alt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自動車のプローブ情報</a:t>
          </a:r>
          <a:endParaRPr lang="en-US" alt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交通事業者の乗降の情報</a:t>
          </a:r>
          <a:endParaRPr lang="en-US" altLang="ja-JP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観光施設の日別の利用者数</a:t>
          </a:r>
          <a:endParaRPr lang="en-US" altLang="ja-JP" sz="1600" kern="1200" dirty="0"/>
        </a:p>
      </dsp:txBody>
      <dsp:txXfrm>
        <a:off x="0" y="2096497"/>
        <a:ext cx="7886700" cy="2872800"/>
      </dsp:txXfrm>
    </dsp:sp>
    <dsp:sp modelId="{94412C90-0B37-0641-B7B0-7B44458CFB21}">
      <dsp:nvSpPr>
        <dsp:cNvPr id="0" name=""/>
        <dsp:cNvSpPr/>
      </dsp:nvSpPr>
      <dsp:spPr>
        <a:xfrm>
          <a:off x="394335" y="1860337"/>
          <a:ext cx="5520690" cy="472320"/>
        </a:xfrm>
        <a:prstGeom prst="roundRect">
          <a:avLst/>
        </a:prstGeom>
        <a:solidFill>
          <a:srgbClr val="0F2D6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/>
            <a:t>具体例</a:t>
          </a:r>
        </a:p>
      </dsp:txBody>
      <dsp:txXfrm>
        <a:off x="417392" y="1883394"/>
        <a:ext cx="5474576" cy="426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7662A-21AE-9D4B-9AD6-06D44F2D7C98}">
      <dsp:nvSpPr>
        <dsp:cNvPr id="0" name=""/>
        <dsp:cNvSpPr/>
      </dsp:nvSpPr>
      <dsp:spPr>
        <a:xfrm>
          <a:off x="2632681" y="1013"/>
          <a:ext cx="1512426" cy="1512426"/>
        </a:xfrm>
        <a:prstGeom prst="ellipse">
          <a:avLst/>
        </a:prstGeom>
        <a:solidFill>
          <a:srgbClr val="ED7D3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1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Plan</a:t>
          </a:r>
          <a:endParaRPr kumimoji="1" lang="ja-JP" altLang="en-US" sz="3100" kern="1200" dirty="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2854171" y="222503"/>
        <a:ext cx="1069446" cy="1069446"/>
      </dsp:txXfrm>
    </dsp:sp>
    <dsp:sp modelId="{D2D8F1EF-EEC7-D94D-B181-1ED20E310F38}">
      <dsp:nvSpPr>
        <dsp:cNvPr id="0" name=""/>
        <dsp:cNvSpPr/>
      </dsp:nvSpPr>
      <dsp:spPr>
        <a:xfrm rot="2700000">
          <a:off x="3982798" y="1297106"/>
          <a:ext cx="402396" cy="510443"/>
        </a:xfrm>
        <a:prstGeom prst="rightArrow">
          <a:avLst>
            <a:gd name="adj1" fmla="val 60000"/>
            <a:gd name="adj2" fmla="val 50000"/>
          </a:avLst>
        </a:prstGeom>
        <a:solidFill>
          <a:srgbClr val="ED7D3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4000477" y="1356514"/>
        <a:ext cx="281677" cy="306265"/>
      </dsp:txXfrm>
    </dsp:sp>
    <dsp:sp modelId="{791EF9EF-A5F1-1A48-B28F-9732B5576AD9}">
      <dsp:nvSpPr>
        <dsp:cNvPr id="0" name=""/>
        <dsp:cNvSpPr/>
      </dsp:nvSpPr>
      <dsp:spPr>
        <a:xfrm>
          <a:off x="4238991" y="1607323"/>
          <a:ext cx="1512426" cy="1512426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100" kern="120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Do</a:t>
          </a:r>
          <a:endParaRPr kumimoji="1" lang="ja-JP" altLang="en-US" sz="31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4460481" y="1828813"/>
        <a:ext cx="1069446" cy="1069446"/>
      </dsp:txXfrm>
    </dsp:sp>
    <dsp:sp modelId="{8AFB0C99-DB4C-3543-985C-5954A9BD88C7}">
      <dsp:nvSpPr>
        <dsp:cNvPr id="0" name=""/>
        <dsp:cNvSpPr/>
      </dsp:nvSpPr>
      <dsp:spPr>
        <a:xfrm rot="8100000">
          <a:off x="3998904" y="2903417"/>
          <a:ext cx="402396" cy="5104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 rot="10800000">
        <a:off x="4101944" y="2962825"/>
        <a:ext cx="281677" cy="306265"/>
      </dsp:txXfrm>
    </dsp:sp>
    <dsp:sp modelId="{3006AA1A-1421-BB4A-BFAC-C4B85DE2DF45}">
      <dsp:nvSpPr>
        <dsp:cNvPr id="0" name=""/>
        <dsp:cNvSpPr/>
      </dsp:nvSpPr>
      <dsp:spPr>
        <a:xfrm>
          <a:off x="2632681" y="3213634"/>
          <a:ext cx="1512426" cy="1512426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1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Check</a:t>
          </a:r>
          <a:endParaRPr kumimoji="1" lang="ja-JP" altLang="en-US" sz="3100" kern="1200" dirty="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2854171" y="3435124"/>
        <a:ext cx="1069446" cy="1069446"/>
      </dsp:txXfrm>
    </dsp:sp>
    <dsp:sp modelId="{AE2351CC-406D-834A-AFAB-1D9E73DADD23}">
      <dsp:nvSpPr>
        <dsp:cNvPr id="0" name=""/>
        <dsp:cNvSpPr/>
      </dsp:nvSpPr>
      <dsp:spPr>
        <a:xfrm rot="13500000">
          <a:off x="2392593" y="2919523"/>
          <a:ext cx="402396" cy="510443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 rot="10800000">
        <a:off x="2495633" y="3064293"/>
        <a:ext cx="281677" cy="306265"/>
      </dsp:txXfrm>
    </dsp:sp>
    <dsp:sp modelId="{FAB4BF8A-2825-A849-98F2-4316388D4BE7}">
      <dsp:nvSpPr>
        <dsp:cNvPr id="0" name=""/>
        <dsp:cNvSpPr/>
      </dsp:nvSpPr>
      <dsp:spPr>
        <a:xfrm>
          <a:off x="1026370" y="1607323"/>
          <a:ext cx="1512426" cy="1512426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100" kern="120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Act</a:t>
          </a:r>
          <a:endParaRPr kumimoji="1" lang="ja-JP" altLang="en-US" sz="31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1247860" y="1828813"/>
        <a:ext cx="1069446" cy="1069446"/>
      </dsp:txXfrm>
    </dsp:sp>
    <dsp:sp modelId="{D5D411BB-538C-7549-86F2-8013783E534F}">
      <dsp:nvSpPr>
        <dsp:cNvPr id="0" name=""/>
        <dsp:cNvSpPr/>
      </dsp:nvSpPr>
      <dsp:spPr>
        <a:xfrm rot="18900000">
          <a:off x="2376487" y="1313212"/>
          <a:ext cx="402396" cy="5104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2394166" y="1457982"/>
        <a:ext cx="281677" cy="3062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D9EE4-6AF9-5A42-B760-25624DE95098}">
      <dsp:nvSpPr>
        <dsp:cNvPr id="0" name=""/>
        <dsp:cNvSpPr/>
      </dsp:nvSpPr>
      <dsp:spPr>
        <a:xfrm>
          <a:off x="0" y="392270"/>
          <a:ext cx="8515350" cy="99225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886" tIns="208280" rIns="660886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観光ビッグデータは、データにより特性やサンプルサイズなどの情報が異なるため、単純な比較や推測はできない。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分析結果等をミスリードしないよう、各データの特性や情報源の明示、前提条件や注釈の記載などより一層の慎重な配慮が必要</a:t>
          </a:r>
        </a:p>
      </dsp:txBody>
      <dsp:txXfrm>
        <a:off x="0" y="392270"/>
        <a:ext cx="8515350" cy="992250"/>
      </dsp:txXfrm>
    </dsp:sp>
    <dsp:sp modelId="{2B1031C8-D126-BB4F-860C-12761D09DB77}">
      <dsp:nvSpPr>
        <dsp:cNvPr id="0" name=""/>
        <dsp:cNvSpPr/>
      </dsp:nvSpPr>
      <dsp:spPr>
        <a:xfrm>
          <a:off x="425767" y="244670"/>
          <a:ext cx="5960745" cy="295200"/>
        </a:xfrm>
        <a:prstGeom prst="roundRect">
          <a:avLst/>
        </a:prstGeom>
        <a:solidFill>
          <a:srgbClr val="ED7D3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302" tIns="0" rIns="22530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0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ミスリード防止</a:t>
          </a:r>
          <a:endParaRPr kumimoji="1" lang="ja-JP" altLang="en-US" sz="10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440177" y="259080"/>
        <a:ext cx="5931925" cy="266380"/>
      </dsp:txXfrm>
    </dsp:sp>
    <dsp:sp modelId="{D2A65D0A-9DB9-EC4B-AF28-A5F0CAD7B7E6}">
      <dsp:nvSpPr>
        <dsp:cNvPr id="0" name=""/>
        <dsp:cNvSpPr/>
      </dsp:nvSpPr>
      <dsp:spPr>
        <a:xfrm>
          <a:off x="0" y="1586120"/>
          <a:ext cx="8515350" cy="77175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886" tIns="208280" rIns="660886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観光ビッグデータではカバーされない情報も多い。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団体などにおいて分析を行う場合には、分析の目的に応じて、既存の公的統計やその他の調査などを組み合わせた分析が必要。</a:t>
          </a:r>
        </a:p>
      </dsp:txBody>
      <dsp:txXfrm>
        <a:off x="0" y="1586120"/>
        <a:ext cx="8515350" cy="771750"/>
      </dsp:txXfrm>
    </dsp:sp>
    <dsp:sp modelId="{D0A863E7-F52D-A54C-95BC-634B024FAD33}">
      <dsp:nvSpPr>
        <dsp:cNvPr id="0" name=""/>
        <dsp:cNvSpPr/>
      </dsp:nvSpPr>
      <dsp:spPr>
        <a:xfrm>
          <a:off x="425767" y="1438520"/>
          <a:ext cx="5960745" cy="295200"/>
        </a:xfrm>
        <a:prstGeom prst="roundRect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302" tIns="0" rIns="22530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0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組み合わせ</a:t>
          </a:r>
          <a:endParaRPr kumimoji="1" lang="ja-JP" altLang="en-US" sz="10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440177" y="1452930"/>
        <a:ext cx="5931925" cy="266380"/>
      </dsp:txXfrm>
    </dsp:sp>
    <dsp:sp modelId="{1B4A8A45-4BFF-2949-824F-CBB2B4398B90}">
      <dsp:nvSpPr>
        <dsp:cNvPr id="0" name=""/>
        <dsp:cNvSpPr/>
      </dsp:nvSpPr>
      <dsp:spPr>
        <a:xfrm>
          <a:off x="0" y="2559470"/>
          <a:ext cx="8515350" cy="77175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886" tIns="208280" rIns="660886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データ分析によって立案された観光施策を効果的に展開するためには、施策実施後の結果を分析にフィードバックする。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フィードバックに基づいて分析の精度を高めることが重要。</a:t>
          </a:r>
        </a:p>
      </dsp:txBody>
      <dsp:txXfrm>
        <a:off x="0" y="2559470"/>
        <a:ext cx="8515350" cy="771750"/>
      </dsp:txXfrm>
    </dsp:sp>
    <dsp:sp modelId="{371EF84E-CC44-D747-98EB-57C321A9A658}">
      <dsp:nvSpPr>
        <dsp:cNvPr id="0" name=""/>
        <dsp:cNvSpPr/>
      </dsp:nvSpPr>
      <dsp:spPr>
        <a:xfrm>
          <a:off x="425767" y="2411870"/>
          <a:ext cx="5960745" cy="295200"/>
        </a:xfrm>
        <a:prstGeom prst="roundRect">
          <a:avLst/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302" tIns="0" rIns="22530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0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フィードバック</a:t>
          </a:r>
          <a:endParaRPr kumimoji="1" lang="ja-JP" altLang="en-US" sz="10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440177" y="2426280"/>
        <a:ext cx="5931925" cy="266380"/>
      </dsp:txXfrm>
    </dsp:sp>
    <dsp:sp modelId="{4C2145C6-3752-9C4C-9E17-4DA934F98A5C}">
      <dsp:nvSpPr>
        <dsp:cNvPr id="0" name=""/>
        <dsp:cNvSpPr/>
      </dsp:nvSpPr>
      <dsp:spPr>
        <a:xfrm>
          <a:off x="0" y="3532820"/>
          <a:ext cx="8515350" cy="77175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886" tIns="208280" rIns="660886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観光プロモーションに向けた検討を行うためには、ターゲットの細分化が必要。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セグメントについても細分化とそれを可能にするデータの整理と分析が期待される。</a:t>
          </a:r>
        </a:p>
      </dsp:txBody>
      <dsp:txXfrm>
        <a:off x="0" y="3532820"/>
        <a:ext cx="8515350" cy="771750"/>
      </dsp:txXfrm>
    </dsp:sp>
    <dsp:sp modelId="{E28BE909-3ACF-2B44-8513-04CE7CF998CC}">
      <dsp:nvSpPr>
        <dsp:cNvPr id="0" name=""/>
        <dsp:cNvSpPr/>
      </dsp:nvSpPr>
      <dsp:spPr>
        <a:xfrm>
          <a:off x="425767" y="3385220"/>
          <a:ext cx="5960745" cy="295200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302" tIns="0" rIns="22530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0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データの整理と分析</a:t>
          </a:r>
          <a:endParaRPr kumimoji="1" lang="ja-JP" altLang="en-US" sz="10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440177" y="3399630"/>
        <a:ext cx="5931925" cy="2663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7D53D-259E-EA4C-B3DD-581DE0E415BC}">
      <dsp:nvSpPr>
        <dsp:cNvPr id="0" name=""/>
        <dsp:cNvSpPr/>
      </dsp:nvSpPr>
      <dsp:spPr>
        <a:xfrm>
          <a:off x="2965" y="203707"/>
          <a:ext cx="1782979" cy="467148"/>
        </a:xfrm>
        <a:prstGeom prst="rect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動機の明確化</a:t>
          </a:r>
        </a:p>
      </dsp:txBody>
      <dsp:txXfrm>
        <a:off x="2965" y="203707"/>
        <a:ext cx="1782979" cy="467148"/>
      </dsp:txXfrm>
    </dsp:sp>
    <dsp:sp modelId="{6B691712-3CDF-D341-A84F-6B6B84CE3850}">
      <dsp:nvSpPr>
        <dsp:cNvPr id="0" name=""/>
        <dsp:cNvSpPr/>
      </dsp:nvSpPr>
      <dsp:spPr>
        <a:xfrm>
          <a:off x="2965" y="670856"/>
          <a:ext cx="1782979" cy="3413524"/>
        </a:xfrm>
        <a:prstGeom prst="rect">
          <a:avLst/>
        </a:prstGeom>
        <a:solidFill>
          <a:srgbClr val="ED7D31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D7D31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地域の課題の発見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解決方法の検討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各種施策などの効果測定</a:t>
          </a:r>
        </a:p>
      </dsp:txBody>
      <dsp:txXfrm>
        <a:off x="2965" y="670856"/>
        <a:ext cx="1782979" cy="3413524"/>
      </dsp:txXfrm>
    </dsp:sp>
    <dsp:sp modelId="{E9C7B67B-CF9A-A548-878F-B4DBB7E3D3B2}">
      <dsp:nvSpPr>
        <dsp:cNvPr id="0" name=""/>
        <dsp:cNvSpPr/>
      </dsp:nvSpPr>
      <dsp:spPr>
        <a:xfrm>
          <a:off x="2035561" y="203707"/>
          <a:ext cx="1782979" cy="467148"/>
        </a:xfrm>
        <a:prstGeom prst="rect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データの見方</a:t>
          </a:r>
          <a:endParaRPr kumimoji="1" lang="ja-JP" altLang="en-US" sz="15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2035561" y="203707"/>
        <a:ext cx="1782979" cy="467148"/>
      </dsp:txXfrm>
    </dsp:sp>
    <dsp:sp modelId="{FB5654C2-A868-4445-968C-6D0801926AD1}">
      <dsp:nvSpPr>
        <dsp:cNvPr id="0" name=""/>
        <dsp:cNvSpPr/>
      </dsp:nvSpPr>
      <dsp:spPr>
        <a:xfrm>
          <a:off x="2035561" y="670856"/>
          <a:ext cx="1782979" cy="3413524"/>
        </a:xfrm>
        <a:prstGeom prst="rect">
          <a:avLst/>
        </a:prstGeom>
        <a:solidFill>
          <a:srgbClr val="A5A5A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5A5A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思い込みの排除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地域の切実な思いと肌感覚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データには表れない情報の補完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現場の視点に基づく取り組み</a:t>
          </a:r>
        </a:p>
      </dsp:txBody>
      <dsp:txXfrm>
        <a:off x="2035561" y="670856"/>
        <a:ext cx="1782979" cy="3413524"/>
      </dsp:txXfrm>
    </dsp:sp>
    <dsp:sp modelId="{4A24261D-8A80-F645-9E7D-252BE4105B78}">
      <dsp:nvSpPr>
        <dsp:cNvPr id="0" name=""/>
        <dsp:cNvSpPr/>
      </dsp:nvSpPr>
      <dsp:spPr>
        <a:xfrm>
          <a:off x="4068158" y="203707"/>
          <a:ext cx="1782979" cy="467148"/>
        </a:xfrm>
        <a:prstGeom prst="rect">
          <a:avLst/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利用するデータ</a:t>
          </a:r>
          <a:endParaRPr kumimoji="1" lang="ja-JP" altLang="en-US" sz="15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4068158" y="203707"/>
        <a:ext cx="1782979" cy="467148"/>
      </dsp:txXfrm>
    </dsp:sp>
    <dsp:sp modelId="{9F7C20B2-C76B-494B-AA3A-1E8BAEA25919}">
      <dsp:nvSpPr>
        <dsp:cNvPr id="0" name=""/>
        <dsp:cNvSpPr/>
      </dsp:nvSpPr>
      <dsp:spPr>
        <a:xfrm>
          <a:off x="4068158" y="670856"/>
          <a:ext cx="1782979" cy="3413524"/>
        </a:xfrm>
        <a:prstGeom prst="rect">
          <a:avLst/>
        </a:prstGeom>
        <a:solidFill>
          <a:srgbClr val="FFC0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C0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データの不完全さを認識する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確かな情報との整合性や対応関係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既存の統計調査等との組み合わせ</a:t>
          </a:r>
        </a:p>
      </dsp:txBody>
      <dsp:txXfrm>
        <a:off x="4068158" y="670856"/>
        <a:ext cx="1782979" cy="3413524"/>
      </dsp:txXfrm>
    </dsp:sp>
    <dsp:sp modelId="{C536CCF3-FE82-214C-873F-45B50091674B}">
      <dsp:nvSpPr>
        <dsp:cNvPr id="0" name=""/>
        <dsp:cNvSpPr/>
      </dsp:nvSpPr>
      <dsp:spPr>
        <a:xfrm>
          <a:off x="6100755" y="203707"/>
          <a:ext cx="1782979" cy="467148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具体的な視点</a:t>
          </a:r>
          <a:endParaRPr kumimoji="1" lang="ja-JP" altLang="en-US" sz="1500" kern="120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6100755" y="203707"/>
        <a:ext cx="1782979" cy="467148"/>
      </dsp:txXfrm>
    </dsp:sp>
    <dsp:sp modelId="{C3F9983A-80E8-7241-B2F4-76201522EC2D}">
      <dsp:nvSpPr>
        <dsp:cNvPr id="0" name=""/>
        <dsp:cNvSpPr/>
      </dsp:nvSpPr>
      <dsp:spPr>
        <a:xfrm>
          <a:off x="6100755" y="670856"/>
          <a:ext cx="1782979" cy="3413524"/>
        </a:xfrm>
        <a:prstGeom prst="rect">
          <a:avLst/>
        </a:prstGeom>
        <a:solidFill>
          <a:srgbClr val="5B9BD5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国・地域、時間帯、季節、日本人観光客との比較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類似した状況を参考にする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周辺地域の特徴や強みの活用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俯瞰する視点</a:t>
          </a:r>
        </a:p>
      </dsp:txBody>
      <dsp:txXfrm>
        <a:off x="6100755" y="670856"/>
        <a:ext cx="1782979" cy="34135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AE90E-47DA-4DF3-A680-20E33679FE85}">
      <dsp:nvSpPr>
        <dsp:cNvPr id="0" name=""/>
        <dsp:cNvSpPr/>
      </dsp:nvSpPr>
      <dsp:spPr>
        <a:xfrm>
          <a:off x="1832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3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一言で言うと</a:t>
          </a:r>
        </a:p>
      </dsp:txBody>
      <dsp:txXfrm>
        <a:off x="327996" y="359209"/>
        <a:ext cx="978493" cy="652328"/>
      </dsp:txXfrm>
    </dsp:sp>
    <dsp:sp modelId="{D4EF1F26-42B0-4D43-A02C-01409DDCE0BB}">
      <dsp:nvSpPr>
        <dsp:cNvPr id="0" name=""/>
        <dsp:cNvSpPr/>
      </dsp:nvSpPr>
      <dsp:spPr>
        <a:xfrm>
          <a:off x="1469571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3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ブレはどのくらい？</a:t>
          </a:r>
        </a:p>
      </dsp:txBody>
      <dsp:txXfrm>
        <a:off x="1795735" y="359209"/>
        <a:ext cx="978493" cy="652328"/>
      </dsp:txXfrm>
    </dsp:sp>
    <dsp:sp modelId="{6D84A466-B139-49D0-BA4B-E690D8461EDB}">
      <dsp:nvSpPr>
        <dsp:cNvPr id="0" name=""/>
        <dsp:cNvSpPr/>
      </dsp:nvSpPr>
      <dsp:spPr>
        <a:xfrm>
          <a:off x="2937311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3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関係性は？</a:t>
          </a:r>
        </a:p>
      </dsp:txBody>
      <dsp:txXfrm>
        <a:off x="3263475" y="359209"/>
        <a:ext cx="978493" cy="652328"/>
      </dsp:txXfrm>
    </dsp:sp>
    <dsp:sp modelId="{378E8C7E-7298-4871-970A-992A91C6773D}">
      <dsp:nvSpPr>
        <dsp:cNvPr id="0" name=""/>
        <dsp:cNvSpPr/>
      </dsp:nvSpPr>
      <dsp:spPr>
        <a:xfrm>
          <a:off x="4405050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3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信頼性は？</a:t>
          </a:r>
        </a:p>
      </dsp:txBody>
      <dsp:txXfrm>
        <a:off x="4731214" y="359209"/>
        <a:ext cx="978493" cy="652328"/>
      </dsp:txXfrm>
    </dsp:sp>
    <dsp:sp modelId="{2EDFFEA9-286B-4ACB-96F4-EE615F309648}">
      <dsp:nvSpPr>
        <dsp:cNvPr id="0" name=""/>
        <dsp:cNvSpPr/>
      </dsp:nvSpPr>
      <dsp:spPr>
        <a:xfrm>
          <a:off x="5872790" y="359209"/>
          <a:ext cx="1630821" cy="652328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3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見通しは？</a:t>
          </a:r>
        </a:p>
      </dsp:txBody>
      <dsp:txXfrm>
        <a:off x="6198954" y="359209"/>
        <a:ext cx="978493" cy="6523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180EA-C79B-4669-8BE5-8C2FA9866A99}">
      <dsp:nvSpPr>
        <dsp:cNvPr id="0" name=""/>
        <dsp:cNvSpPr/>
      </dsp:nvSpPr>
      <dsp:spPr>
        <a:xfrm>
          <a:off x="5657" y="176085"/>
          <a:ext cx="1504844" cy="601937"/>
        </a:xfrm>
        <a:prstGeom prst="chevron">
          <a:avLst/>
        </a:prstGeom>
        <a:solidFill>
          <a:srgbClr val="ED7D3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全体を把握する</a:t>
          </a:r>
        </a:p>
      </dsp:txBody>
      <dsp:txXfrm>
        <a:off x="306626" y="176085"/>
        <a:ext cx="902907" cy="601937"/>
      </dsp:txXfrm>
    </dsp:sp>
    <dsp:sp modelId="{9116CE01-B906-4969-9D2A-20737C1B513E}">
      <dsp:nvSpPr>
        <dsp:cNvPr id="0" name=""/>
        <dsp:cNvSpPr/>
      </dsp:nvSpPr>
      <dsp:spPr>
        <a:xfrm>
          <a:off x="1502978" y="176085"/>
          <a:ext cx="1504844" cy="601937"/>
        </a:xfrm>
        <a:prstGeom prst="chevron">
          <a:avLst/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仮説を作る</a:t>
          </a:r>
        </a:p>
      </dsp:txBody>
      <dsp:txXfrm>
        <a:off x="1803947" y="176085"/>
        <a:ext cx="902907" cy="601937"/>
      </dsp:txXfrm>
    </dsp:sp>
    <dsp:sp modelId="{BCA5CB00-6362-4761-976F-EBD7774552FD}">
      <dsp:nvSpPr>
        <dsp:cNvPr id="0" name=""/>
        <dsp:cNvSpPr/>
      </dsp:nvSpPr>
      <dsp:spPr>
        <a:xfrm>
          <a:off x="3000299" y="176085"/>
          <a:ext cx="1504844" cy="601937"/>
        </a:xfrm>
        <a:prstGeom prst="chevron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分析</a:t>
          </a:r>
        </a:p>
      </dsp:txBody>
      <dsp:txXfrm>
        <a:off x="3301268" y="176085"/>
        <a:ext cx="902907" cy="601937"/>
      </dsp:txXfrm>
    </dsp:sp>
    <dsp:sp modelId="{E68F4A10-70F6-4686-BDC3-7B05FA3EBBE4}">
      <dsp:nvSpPr>
        <dsp:cNvPr id="0" name=""/>
        <dsp:cNvSpPr/>
      </dsp:nvSpPr>
      <dsp:spPr>
        <a:xfrm>
          <a:off x="4497619" y="176085"/>
          <a:ext cx="1504844" cy="601937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報告・施策立案</a:t>
          </a:r>
          <a:endParaRPr kumimoji="1" lang="en-US" altLang="ja-JP" sz="1400" kern="1200" dirty="0">
            <a:solidFill>
              <a:sysClr val="window" lastClr="FFFFFF"/>
            </a:solidFill>
            <a:latin typeface="Calibri" panose="020F0502020204030204"/>
            <a:ea typeface="メイリオ" panose="020B0604030504040204" pitchFamily="50" charset="-128"/>
            <a:cs typeface="+mn-cs"/>
          </a:endParaRPr>
        </a:p>
      </dsp:txBody>
      <dsp:txXfrm>
        <a:off x="4798588" y="176085"/>
        <a:ext cx="902907" cy="601937"/>
      </dsp:txXfrm>
    </dsp:sp>
    <dsp:sp modelId="{25BECB8F-3EF0-4E51-9AC3-165CBD2DB4F6}">
      <dsp:nvSpPr>
        <dsp:cNvPr id="0" name=""/>
        <dsp:cNvSpPr/>
      </dsp:nvSpPr>
      <dsp:spPr>
        <a:xfrm>
          <a:off x="5994940" y="176085"/>
          <a:ext cx="1504844" cy="601937"/>
        </a:xfrm>
        <a:prstGeom prst="chevron">
          <a:avLst/>
        </a:prstGeom>
        <a:solidFill>
          <a:srgbClr val="E7E6E6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>
              <a:solidFill>
                <a:sysClr val="window" lastClr="FFFFFF"/>
              </a:solidFill>
              <a:latin typeface="Calibri" panose="020F0502020204030204"/>
              <a:ea typeface="メイリオ" panose="020B0604030504040204" pitchFamily="50" charset="-128"/>
              <a:cs typeface="+mn-cs"/>
            </a:rPr>
            <a:t>実行</a:t>
          </a:r>
        </a:p>
      </dsp:txBody>
      <dsp:txXfrm>
        <a:off x="6295909" y="176085"/>
        <a:ext cx="902907" cy="601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B5D7B2-11EC-47BA-8B07-DAD2788A1366}" type="datetimeFigureOut">
              <a:rPr lang="ja-JP" altLang="en-US"/>
              <a:pPr>
                <a:defRPr/>
              </a:pPr>
              <a:t>2021/1/19</a:t>
            </a:fld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0A3F886-12BB-41A7-9039-6BEC7A08590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639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2025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23" y="4690308"/>
            <a:ext cx="5485760" cy="4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E55AFE-6899-41F3-A97F-4875B8A008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1287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92A2AE-FD88-431D-9599-A4694DF593A3}" type="slidenum">
              <a:rPr lang="en-US" altLang="ja-JP" smtClean="0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0</a:t>
            </a:fld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264325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240457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121441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40183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2265011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5433078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674437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8263858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043457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92A2AE-FD88-431D-9599-A4694DF593A3}" type="slidenum">
              <a:rPr lang="en-US" altLang="ja-JP" smtClean="0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267249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091963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4140013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5021896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1978042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26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1892149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27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8252536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5148979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29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0692107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4303361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31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1132385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32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6190044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038745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9853182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34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345086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35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9340578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37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7331950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38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3783091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39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0730879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40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4857611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41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95161211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42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1798226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902375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018349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38433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917825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028567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70231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510505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572000" y="3573463"/>
            <a:ext cx="4572000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3573463"/>
            <a:ext cx="4572000" cy="1428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125" name="タイトル プレースホルダ 1"/>
          <p:cNvSpPr>
            <a:spLocks noGrp="1"/>
          </p:cNvSpPr>
          <p:nvPr>
            <p:ph type="ctrTitle"/>
          </p:nvPr>
        </p:nvSpPr>
        <p:spPr>
          <a:xfrm>
            <a:off x="685800" y="1916113"/>
            <a:ext cx="7772400" cy="147002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26" name="テキスト プレースホルダ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F2DF933A-E6D7-44BC-ACC7-E92D8A33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554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172F-DEF7-441A-824B-771C933C82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019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5784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5784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4FDB-DB27-4703-81FB-A167754BB8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782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226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987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79818-8D6A-4348-9850-BF174C030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00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D233-20F8-46A4-8E13-096D2BEC49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709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EE06-72B7-4E05-9460-672836B4F3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0658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4364-EDBA-46AC-9496-BEE3D04CE7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3263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0A48-7172-452F-BD7A-EFF61CDF86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569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A8FD-243E-4077-B62B-AF8657898F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626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直線コネクタ 6"/>
          <p:cNvCxnSpPr>
            <a:cxnSpLocks noChangeShapeType="1"/>
          </p:cNvCxnSpPr>
          <p:nvPr/>
        </p:nvCxnSpPr>
        <p:spPr bwMode="auto">
          <a:xfrm>
            <a:off x="0" y="549275"/>
            <a:ext cx="8693150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7" name="直線コネクタ 7"/>
          <p:cNvCxnSpPr>
            <a:cxnSpLocks noChangeShapeType="1"/>
          </p:cNvCxnSpPr>
          <p:nvPr/>
        </p:nvCxnSpPr>
        <p:spPr bwMode="auto">
          <a:xfrm>
            <a:off x="-14288" y="620713"/>
            <a:ext cx="857408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1028" name="直線コネクタ 8"/>
          <p:cNvCxnSpPr>
            <a:cxnSpLocks noChangeShapeType="1"/>
          </p:cNvCxnSpPr>
          <p:nvPr/>
        </p:nvCxnSpPr>
        <p:spPr bwMode="auto">
          <a:xfrm>
            <a:off x="0" y="692150"/>
            <a:ext cx="8426450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0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423275" y="6492875"/>
            <a:ext cx="72072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0"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buFont typeface="+mj-lt"/>
              <a:buAutoNum type="arabicPeriod" startAt="10"/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26" r:id="rId2"/>
    <p:sldLayoutId id="2147484327" r:id="rId3"/>
    <p:sldLayoutId id="2147484328" r:id="rId4"/>
    <p:sldLayoutId id="2147484329" r:id="rId5"/>
    <p:sldLayoutId id="2147484330" r:id="rId6"/>
    <p:sldLayoutId id="2147484331" r:id="rId7"/>
    <p:sldLayoutId id="2147484332" r:id="rId8"/>
    <p:sldLayoutId id="2147484333" r:id="rId9"/>
    <p:sldLayoutId id="2147484334" r:id="rId10"/>
    <p:sldLayoutId id="214748433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image" Target="../media/image1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Relationship Id="rId14" Type="http://schemas.openxmlformats.org/officeDocument/2006/relationships/image" Target="../media/image14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50825" y="1767510"/>
            <a:ext cx="8642350" cy="332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第</a:t>
            </a:r>
            <a:r>
              <a:rPr lang="en-US" altLang="ja-JP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10</a:t>
            </a:r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回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基本的な統計・ビッグデータ分析のスキル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825" y="3861048"/>
            <a:ext cx="8642350" cy="4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endParaRPr lang="en-US" altLang="ja-JP" sz="24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8049358-DA08-AB4B-9290-E85FFE028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650" y="3055309"/>
            <a:ext cx="8642350" cy="4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800" b="1" kern="0" dirty="0">
                <a:latin typeface="Meiryo UI"/>
                <a:ea typeface="Meiryo UI"/>
                <a:cs typeface="Meiryo UI" pitchFamily="50" charset="-128"/>
              </a:rPr>
              <a:t>「統計学の基礎</a:t>
            </a:r>
            <a:r>
              <a:rPr lang="en-US" altLang="ja-JP" sz="2800" b="1" kern="0" dirty="0">
                <a:latin typeface="Meiryo UI"/>
                <a:ea typeface="Meiryo UI"/>
                <a:cs typeface="Meiryo UI" pitchFamily="50" charset="-128"/>
              </a:rPr>
              <a:t> </a:t>
            </a:r>
            <a:r>
              <a:rPr lang="ja-JP" altLang="en-US" sz="2800" b="1" kern="0">
                <a:latin typeface="Meiryo UI"/>
                <a:ea typeface="Meiryo UI"/>
                <a:cs typeface="Meiryo UI" pitchFamily="50" charset="-128"/>
              </a:rPr>
              <a:t>」</a:t>
            </a:r>
            <a:endParaRPr lang="en-US" altLang="ja-JP" sz="28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7730C6B-4390-477D-AA82-A04A03933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0</a:t>
            </a:fld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9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分析における課題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14" name="コンテンツ プレースホルダー 3">
            <a:extLst>
              <a:ext uri="{FF2B5EF4-FFF2-40B4-BE49-F238E27FC236}">
                <a16:creationId xmlns:a16="http://schemas.microsoft.com/office/drawing/2014/main" id="{2FE7CD15-F438-4805-9599-5DB54A535E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4708271"/>
              </p:ext>
            </p:extLst>
          </p:nvPr>
        </p:nvGraphicFramePr>
        <p:xfrm>
          <a:off x="314325" y="1881739"/>
          <a:ext cx="8515350" cy="4549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B290FDA-EE65-45A9-87B1-FAD92FC9A7E8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83140DC-9B2E-45C4-9370-00EA3E325C7E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39A506B-C3BB-4B4F-9316-6DDC748F9829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7AF3C7C-1679-42FC-850B-4F1D03B60C22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88666C5-74BC-4F47-B750-EBC2C14735A6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>
            <a:extLst>
              <a:ext uri="{FF2B5EF4-FFF2-40B4-BE49-F238E27FC236}">
                <a16:creationId xmlns:a16="http://schemas.microsoft.com/office/drawing/2014/main" id="{F765BAA4-FB11-4D10-BDC7-D77C8B17E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分析における課題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3" name="コンテンツ プレースホルダー 4">
            <a:extLst>
              <a:ext uri="{FF2B5EF4-FFF2-40B4-BE49-F238E27FC236}">
                <a16:creationId xmlns:a16="http://schemas.microsoft.com/office/drawing/2014/main" id="{85F765A8-1CAF-4DDC-BA64-C848F14F6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138392"/>
            <a:ext cx="8120062" cy="2827337"/>
          </a:xfrm>
        </p:spPr>
        <p:txBody>
          <a:bodyPr/>
          <a:lstStyle/>
          <a:p>
            <a:r>
              <a:rPr lang="ja-JP" altLang="en-US" sz="2400" dirty="0">
                <a:latin typeface="+mn-ea"/>
              </a:rPr>
              <a:t>観光ビッグデータは、それぞれのデータの精度は公的統計ほどに高くないため、分析の蓄積によって精度が高まっていく。</a:t>
            </a:r>
          </a:p>
        </p:txBody>
      </p:sp>
    </p:spTree>
    <p:extLst>
      <p:ext uri="{BB962C8B-B14F-4D97-AF65-F5344CB8AC3E}">
        <p14:creationId xmlns:p14="http://schemas.microsoft.com/office/powerpoint/2010/main" val="2571289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10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観光分野におけるビッグデータの効果的な活用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12" name="コンテンツ プレースホルダー 6">
            <a:extLst>
              <a:ext uri="{FF2B5EF4-FFF2-40B4-BE49-F238E27FC236}">
                <a16:creationId xmlns:a16="http://schemas.microsoft.com/office/drawing/2014/main" id="{B7DD62AE-00C6-46E9-8E33-72DB67FACE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4177939"/>
              </p:ext>
            </p:extLst>
          </p:nvPr>
        </p:nvGraphicFramePr>
        <p:xfrm>
          <a:off x="628650" y="1566828"/>
          <a:ext cx="7886700" cy="4288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A0E6972-22C2-476A-946A-4166B74BA12A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A1A32FA-0208-43AD-8D83-4089FA65F826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752384D-1E19-46C2-8954-C80D3EFEA239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CB688B6-90C5-4DCE-AEBE-D004656E8945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754498F2-0D7B-433D-A132-0D1D3085FFB8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148DAA26-695F-49E3-8CA4-B18ED462A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観光分野におけるビッグデータの効果的な活用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6678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11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まとめ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EA915D6-7F25-4C50-801E-454076DA8BEA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69F531-6BA4-4ED1-A215-D96FC62201FB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1CB5F1A5-5124-4B2D-B85B-16612D1CDAD6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D5A90C9-ED39-43E4-8D1D-00E0FBABC4E3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88B96A8D-14DA-4406-B7FE-D6405AB12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まとめ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7" name="コンテンツ プレースホルダー 2">
            <a:extLst>
              <a:ext uri="{FF2B5EF4-FFF2-40B4-BE49-F238E27FC236}">
                <a16:creationId xmlns:a16="http://schemas.microsoft.com/office/drawing/2014/main" id="{B076A167-DA78-499C-9F2D-F1C298CA2DE7}"/>
              </a:ext>
            </a:extLst>
          </p:cNvPr>
          <p:cNvSpPr txBox="1">
            <a:spLocks/>
          </p:cNvSpPr>
          <p:nvPr/>
        </p:nvSpPr>
        <p:spPr>
          <a:xfrm>
            <a:off x="180182" y="1206280"/>
            <a:ext cx="8783636" cy="5391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観光ビッグデータ分析を行うことで、事実に基づく観光施策を打ち出すことができる。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分析は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PDCA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サイクルに位置づけてブラッシュアップしていくことが重要。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観光ビッグデータの弱点を理解し、各種の視点から注意深く取り扱う必要がある。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観光ビッグデータを効果的に活用するために必要な視点を身につけよう。</a:t>
            </a:r>
          </a:p>
        </p:txBody>
      </p:sp>
    </p:spTree>
    <p:extLst>
      <p:ext uri="{BB962C8B-B14F-4D97-AF65-F5344CB8AC3E}">
        <p14:creationId xmlns:p14="http://schemas.microsoft.com/office/powerpoint/2010/main" val="2299004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654660"/>
            <a:ext cx="2878088" cy="614738"/>
          </a:xfrm>
        </p:spPr>
        <p:txBody>
          <a:bodyPr/>
          <a:lstStyle/>
          <a:p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ワーク</a:t>
            </a:r>
            <a:endParaRPr kumimoji="1" lang="ja-JP" altLang="en-US" sz="3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92687656-CE3A-46C7-8DBD-108C1422D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1059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13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データ分析レベル診断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1" name="コンテンツ プレースホルダー 10">
            <a:extLst>
              <a:ext uri="{FF2B5EF4-FFF2-40B4-BE49-F238E27FC236}">
                <a16:creationId xmlns:a16="http://schemas.microsoft.com/office/drawing/2014/main" id="{2C5C767E-5F7E-42AD-BEE5-88FA424FC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276167"/>
            <a:ext cx="5971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/>
              <a:t>あなたのデータ分析レベルの診断をしましょう。</a:t>
            </a:r>
            <a:endParaRPr lang="en-US" altLang="ja-JP" sz="2400" dirty="0"/>
          </a:p>
        </p:txBody>
      </p:sp>
      <p:graphicFrame>
        <p:nvGraphicFramePr>
          <p:cNvPr id="12" name="表 21">
            <a:extLst>
              <a:ext uri="{FF2B5EF4-FFF2-40B4-BE49-F238E27FC236}">
                <a16:creationId xmlns:a16="http://schemas.microsoft.com/office/drawing/2014/main" id="{BECB5BBC-F946-4889-A218-DC8E2842BE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225981"/>
              </p:ext>
            </p:extLst>
          </p:nvPr>
        </p:nvGraphicFramePr>
        <p:xfrm>
          <a:off x="413048" y="2182787"/>
          <a:ext cx="8461598" cy="2937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5624">
                  <a:extLst>
                    <a:ext uri="{9D8B030D-6E8A-4147-A177-3AD203B41FA5}">
                      <a16:colId xmlns:a16="http://schemas.microsoft.com/office/drawing/2014/main" val="3430963507"/>
                    </a:ext>
                  </a:extLst>
                </a:gridCol>
                <a:gridCol w="1945974">
                  <a:extLst>
                    <a:ext uri="{9D8B030D-6E8A-4147-A177-3AD203B41FA5}">
                      <a16:colId xmlns:a16="http://schemas.microsoft.com/office/drawing/2014/main" val="2001776866"/>
                    </a:ext>
                  </a:extLst>
                </a:gridCol>
              </a:tblGrid>
              <a:tr h="4196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質問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回答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2741665"/>
                  </a:ext>
                </a:extLst>
              </a:tr>
              <a:tr h="41962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身の回りに分析できるデータがある。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969612"/>
                  </a:ext>
                </a:extLst>
              </a:tr>
              <a:tr h="419626">
                <a:tc>
                  <a:txBody>
                    <a:bodyPr/>
                    <a:lstStyle/>
                    <a:p>
                      <a:r>
                        <a:rPr kumimoji="1" lang="ja-JP" altLang="en-US"/>
                        <a:t>統計を学んだことがある。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663531"/>
                  </a:ext>
                </a:extLst>
              </a:tr>
              <a:tr h="41962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Excel</a:t>
                      </a:r>
                      <a:r>
                        <a:rPr kumimoji="1" lang="ja-JP" altLang="en-US" dirty="0"/>
                        <a:t>を使ったことがある。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389588"/>
                  </a:ext>
                </a:extLst>
              </a:tr>
              <a:tr h="419626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与えられた課題に対して分析をしたことがある。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474352"/>
                  </a:ext>
                </a:extLst>
              </a:tr>
              <a:tr h="419626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分析を設計したことがある。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597480"/>
                  </a:ext>
                </a:extLst>
              </a:tr>
              <a:tr h="419626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分析結果を元に施策を考えたことがある。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975434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E2EC715-0A8A-4859-AAF3-5A4342D3014C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AD24695F-F1CE-4138-97B8-0C355D0B9D0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34B7772-C415-405C-AFE0-4CAFCDBCAD3A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7DEF80F4-01F6-4419-B6A7-9E6742A4FE4F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9971C92A-5178-4231-A5C0-27805224A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データ分析レベル診断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0459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14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データ分析のアイデア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E7CE88E-DE1F-445A-B4DC-EC7F63609A1B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71FEBF4-1BB7-4AB5-BFAD-0C9B57528F5B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B2C8D47-2971-4287-BE5B-0087D3410579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F73D7D4-C93C-42CB-9AAE-63951064BF31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A9EC79A3-ED15-4B63-B017-853F470A8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データ分析のアイディア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7" name="コンテンツ プレースホルダー 2">
            <a:extLst>
              <a:ext uri="{FF2B5EF4-FFF2-40B4-BE49-F238E27FC236}">
                <a16:creationId xmlns:a16="http://schemas.microsoft.com/office/drawing/2014/main" id="{D6869A52-5B85-47E9-AAF8-B019400B18F5}"/>
              </a:ext>
            </a:extLst>
          </p:cNvPr>
          <p:cNvSpPr txBox="1">
            <a:spLocks/>
          </p:cNvSpPr>
          <p:nvPr/>
        </p:nvSpPr>
        <p:spPr>
          <a:xfrm>
            <a:off x="252029" y="1171354"/>
            <a:ext cx="8639111" cy="5259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あなたがデータ分析を用いて解決したい課題を考えてみましょう。また、その課題を解決するために必要なデータにはどのようなものがあるかを考えましょう。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912675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654660"/>
            <a:ext cx="2878088" cy="614738"/>
          </a:xfrm>
        </p:spPr>
        <p:txBody>
          <a:bodyPr/>
          <a:lstStyle/>
          <a:p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ハンズオン</a:t>
            </a:r>
            <a:endParaRPr kumimoji="1" lang="ja-JP" altLang="en-US" sz="3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4E98A3C6-648D-49DA-BC0A-F99AE8D13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5442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16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1" name="コンテンツ プレースホルダー 10">
            <a:extLst>
              <a:ext uri="{FF2B5EF4-FFF2-40B4-BE49-F238E27FC236}">
                <a16:creationId xmlns:a16="http://schemas.microsoft.com/office/drawing/2014/main" id="{2C5C767E-5F7E-42AD-BEE5-88FA424FC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832" y="1257933"/>
            <a:ext cx="8300577" cy="1165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/>
              <a:t>データ分析アドインとは？</a:t>
            </a:r>
          </a:p>
          <a:p>
            <a:pPr marL="0" indent="0">
              <a:lnSpc>
                <a:spcPct val="150000"/>
              </a:lnSpc>
              <a:buNone/>
            </a:pPr>
            <a:endParaRPr lang="ja-JP" altLang="en-US" sz="2800" b="1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3" name="コンテンツ プレースホルダー 2">
            <a:extLst>
              <a:ext uri="{FF2B5EF4-FFF2-40B4-BE49-F238E27FC236}">
                <a16:creationId xmlns:a16="http://schemas.microsoft.com/office/drawing/2014/main" id="{BF2E2BC2-DCCD-49B9-918E-85164F451EC4}"/>
              </a:ext>
            </a:extLst>
          </p:cNvPr>
          <p:cNvSpPr txBox="1">
            <a:spLocks/>
          </p:cNvSpPr>
          <p:nvPr/>
        </p:nvSpPr>
        <p:spPr bwMode="auto">
          <a:xfrm>
            <a:off x="307699" y="1993328"/>
            <a:ext cx="8245697" cy="443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>
              <a:lnSpc>
                <a:spcPct val="150000"/>
              </a:lnSpc>
            </a:pPr>
            <a:r>
              <a:rPr lang="ja-JP" altLang="en-US" sz="2000" kern="0" dirty="0"/>
              <a:t>データ分析や統計学でよく行われる分析パターンをまとめたツール。複雑な分析に対して、データとパラメータを指定すると素早く簡単に結果を得ることができる。</a:t>
            </a:r>
          </a:p>
          <a:p>
            <a:pPr lvl="1">
              <a:lnSpc>
                <a:spcPct val="150000"/>
              </a:lnSpc>
            </a:pPr>
            <a:r>
              <a:rPr lang="ja-JP" altLang="en-US" sz="2000" kern="0" dirty="0"/>
              <a:t>利用するためには「アドインのインストール」が必要。</a:t>
            </a:r>
          </a:p>
          <a:p>
            <a:endParaRPr lang="ja-JP" altLang="en-US" kern="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8BFD047-D2A7-4D1D-B3EC-9C9ED8AD35F6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E1E9F59-E7FD-466B-96CB-507AA5D68CE9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810A0E0-E93D-47D1-9837-9E6840BB13F7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CF8DBD9-CD26-49FB-B004-988B9C47A186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FE0E9DC8-42BB-4980-9CC8-039A6E17D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6132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17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分析ツールのインストール（</a:t>
            </a:r>
            <a:r>
              <a:rPr lang="en-US" altLang="ja-JP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1</a:t>
            </a:r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2" name="コンテンツ プレースホルダー 8">
            <a:extLst>
              <a:ext uri="{FF2B5EF4-FFF2-40B4-BE49-F238E27FC236}">
                <a16:creationId xmlns:a16="http://schemas.microsoft.com/office/drawing/2014/main" id="{FB648F99-6C32-4FD1-9084-7A199E5B8B6D}"/>
              </a:ext>
            </a:extLst>
          </p:cNvPr>
          <p:cNvPicPr>
            <a:picLocks noGrp="1"/>
          </p:cNvPicPr>
          <p:nvPr>
            <p:ph sz="half" idx="1"/>
          </p:nvPr>
        </p:nvPicPr>
        <p:blipFill rotWithShape="1">
          <a:blip r:embed="rId3"/>
          <a:srcRect l="-192" t="-1253" r="41856" b="14360"/>
          <a:stretch/>
        </p:blipFill>
        <p:spPr>
          <a:xfrm>
            <a:off x="252029" y="1673135"/>
            <a:ext cx="4807446" cy="4025993"/>
          </a:xfrm>
          <a:prstGeom prst="rect">
            <a:avLst/>
          </a:prstGeom>
          <a:ln w="25400">
            <a:noFill/>
          </a:ln>
        </p:spPr>
      </p:pic>
      <p:sp>
        <p:nvSpPr>
          <p:cNvPr id="14" name="コンテンツ プレースホルダー 6">
            <a:extLst>
              <a:ext uri="{FF2B5EF4-FFF2-40B4-BE49-F238E27FC236}">
                <a16:creationId xmlns:a16="http://schemas.microsoft.com/office/drawing/2014/main" id="{220B3692-8C0F-4B4C-9408-9D6CB919BC29}"/>
              </a:ext>
            </a:extLst>
          </p:cNvPr>
          <p:cNvSpPr txBox="1">
            <a:spLocks/>
          </p:cNvSpPr>
          <p:nvPr/>
        </p:nvSpPr>
        <p:spPr>
          <a:xfrm>
            <a:off x="5005771" y="1673135"/>
            <a:ext cx="3886200" cy="496330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ja-JP" sz="2400" kern="0" dirty="0"/>
              <a:t>[</a:t>
            </a:r>
            <a:r>
              <a:rPr lang="ja-JP" altLang="en-US" sz="2400" kern="0" dirty="0"/>
              <a:t>ファイル</a:t>
            </a:r>
            <a:r>
              <a:rPr lang="en-US" altLang="ja-JP" sz="2400" kern="0" dirty="0"/>
              <a:t>]</a:t>
            </a:r>
            <a:r>
              <a:rPr lang="ja-JP" altLang="en-US" sz="2400" kern="0" dirty="0"/>
              <a:t>を選択して、メニュー画面が表示されたら、</a:t>
            </a:r>
            <a:r>
              <a:rPr lang="en-US" altLang="ja-JP" sz="2400" kern="0" dirty="0"/>
              <a:t>[</a:t>
            </a:r>
            <a:r>
              <a:rPr lang="ja-JP" altLang="en-US" sz="2400" kern="0" dirty="0"/>
              <a:t>オプション</a:t>
            </a:r>
            <a:r>
              <a:rPr lang="en-US" altLang="ja-JP" sz="2400" kern="0" dirty="0"/>
              <a:t>]</a:t>
            </a:r>
            <a:r>
              <a:rPr lang="ja-JP" altLang="en-US" sz="2400" kern="0" dirty="0"/>
              <a:t>を選択する。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D686328-65CE-4BB1-9C57-CD15BAADF915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A925767C-8828-457E-9565-DC8F60DE6186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B87D444-FC02-4404-A925-E90846B56427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4DA0F73-FE4B-4FEB-8C18-C5A2A26A5B74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>
            <a:extLst>
              <a:ext uri="{FF2B5EF4-FFF2-40B4-BE49-F238E27FC236}">
                <a16:creationId xmlns:a16="http://schemas.microsoft.com/office/drawing/2014/main" id="{7BE84DB4-07E1-4186-A71D-DF96CBB7A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分析ツールのインストール（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1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B4557E96-1482-40A3-9AFC-B3C279DA8D5E}"/>
              </a:ext>
            </a:extLst>
          </p:cNvPr>
          <p:cNvSpPr/>
          <p:nvPr/>
        </p:nvSpPr>
        <p:spPr>
          <a:xfrm>
            <a:off x="179512" y="4581128"/>
            <a:ext cx="719571" cy="360040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048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18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分析ツールのインストール（</a:t>
            </a:r>
            <a:r>
              <a:rPr lang="en-US" altLang="ja-JP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2</a:t>
            </a:r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1" name="コンテンツ プレースホルダー 5">
            <a:extLst>
              <a:ext uri="{FF2B5EF4-FFF2-40B4-BE49-F238E27FC236}">
                <a16:creationId xmlns:a16="http://schemas.microsoft.com/office/drawing/2014/main" id="{286A38DF-1288-4689-8201-8165854111F6}"/>
              </a:ext>
            </a:extLst>
          </p:cNvPr>
          <p:cNvPicPr>
            <a:picLocks noGrp="1"/>
          </p:cNvPicPr>
          <p:nvPr>
            <p:ph sz="half" idx="1"/>
          </p:nvPr>
        </p:nvPicPr>
        <p:blipFill rotWithShape="1">
          <a:blip r:embed="rId3"/>
          <a:srcRect l="15133" t="2750" r="15133" b="8266"/>
          <a:stretch/>
        </p:blipFill>
        <p:spPr>
          <a:xfrm>
            <a:off x="218671" y="1850073"/>
            <a:ext cx="4810433" cy="3451135"/>
          </a:xfrm>
          <a:prstGeom prst="rect">
            <a:avLst/>
          </a:prstGeom>
          <a:ln w="25400">
            <a:noFill/>
          </a:ln>
        </p:spPr>
      </p:pic>
      <p:sp>
        <p:nvSpPr>
          <p:cNvPr id="13" name="コンテンツ プレースホルダー 4">
            <a:extLst>
              <a:ext uri="{FF2B5EF4-FFF2-40B4-BE49-F238E27FC236}">
                <a16:creationId xmlns:a16="http://schemas.microsoft.com/office/drawing/2014/main" id="{3311FDAE-4622-45FB-9C5A-D93DE05DC1E2}"/>
              </a:ext>
            </a:extLst>
          </p:cNvPr>
          <p:cNvSpPr txBox="1">
            <a:spLocks/>
          </p:cNvSpPr>
          <p:nvPr/>
        </p:nvSpPr>
        <p:spPr>
          <a:xfrm>
            <a:off x="5149465" y="1850071"/>
            <a:ext cx="3886200" cy="496330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ja-JP" sz="2400" kern="0" dirty="0"/>
              <a:t>[</a:t>
            </a:r>
            <a:r>
              <a:rPr lang="ja-JP" altLang="en-US" sz="2400" kern="0" dirty="0"/>
              <a:t>アドイン</a:t>
            </a:r>
            <a:r>
              <a:rPr lang="en-US" altLang="ja-JP" sz="2400" kern="0" dirty="0"/>
              <a:t>]</a:t>
            </a:r>
            <a:r>
              <a:rPr lang="ja-JP" altLang="en-US" sz="2400" kern="0" dirty="0"/>
              <a:t>を選択して、</a:t>
            </a:r>
            <a:r>
              <a:rPr lang="en-US" altLang="ja-JP" sz="2400" kern="0" dirty="0"/>
              <a:t>[</a:t>
            </a:r>
            <a:r>
              <a:rPr lang="ja-JP" altLang="en-US" sz="2400" kern="0" dirty="0"/>
              <a:t>設定</a:t>
            </a:r>
            <a:r>
              <a:rPr lang="en-US" altLang="ja-JP" sz="2400" kern="0" dirty="0"/>
              <a:t>]</a:t>
            </a:r>
            <a:r>
              <a:rPr lang="ja-JP" altLang="en-US" sz="2400" kern="0" dirty="0"/>
              <a:t>をクリックする。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B2E8EB4-201B-4868-9ADA-6D39B50BCD67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C5FD5E1-B675-4589-82EA-97F5BD83CCBA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31D65F1-6DBD-45AE-A962-108B98496F7B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89CB581-F874-4643-900B-99769F088699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>
            <a:extLst>
              <a:ext uri="{FF2B5EF4-FFF2-40B4-BE49-F238E27FC236}">
                <a16:creationId xmlns:a16="http://schemas.microsoft.com/office/drawing/2014/main" id="{875DBE02-B928-47A6-A31D-9B3FA5338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分析ツールのインストール（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2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477A809E-4755-47F7-95C9-3D47BD40CBE3}"/>
              </a:ext>
            </a:extLst>
          </p:cNvPr>
          <p:cNvSpPr/>
          <p:nvPr/>
        </p:nvSpPr>
        <p:spPr>
          <a:xfrm>
            <a:off x="179512" y="3140968"/>
            <a:ext cx="503547" cy="21602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D6D44435-C26D-48A8-BD34-19356A73DC54}"/>
              </a:ext>
            </a:extLst>
          </p:cNvPr>
          <p:cNvSpPr/>
          <p:nvPr/>
        </p:nvSpPr>
        <p:spPr>
          <a:xfrm>
            <a:off x="2123728" y="4797152"/>
            <a:ext cx="576064" cy="288032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247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654660"/>
            <a:ext cx="2878088" cy="614738"/>
          </a:xfrm>
        </p:spPr>
        <p:txBody>
          <a:bodyPr/>
          <a:lstStyle/>
          <a:p>
            <a:r>
              <a:rPr kumimoji="1" lang="ja-JP" altLang="en-US" sz="3200" dirty="0"/>
              <a:t>ガイダンス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388F41-D2BA-4D3F-8517-9D7B1ED1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28600" marR="0" lvl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fld id="{2CE7D0AE-9E03-46D1-A315-852BA605F82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228600" marR="0" lvl="0" indent="-22860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867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19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分析ツールのインストール（</a:t>
            </a:r>
            <a:r>
              <a:rPr lang="en-US" altLang="ja-JP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3</a:t>
            </a:r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2" name="コンテンツ プレースホルダー 5">
            <a:extLst>
              <a:ext uri="{FF2B5EF4-FFF2-40B4-BE49-F238E27FC236}">
                <a16:creationId xmlns:a16="http://schemas.microsoft.com/office/drawing/2014/main" id="{C2544E66-7189-4DC9-BBCC-B9D3D57588CB}"/>
              </a:ext>
            </a:extLst>
          </p:cNvPr>
          <p:cNvPicPr>
            <a:picLocks noGrp="1"/>
          </p:cNvPicPr>
          <p:nvPr>
            <p:ph sz="half" idx="1"/>
          </p:nvPr>
        </p:nvPicPr>
        <p:blipFill rotWithShape="1">
          <a:blip r:embed="rId3"/>
          <a:srcRect l="31185" t="414" r="44465" b="41509"/>
          <a:stretch/>
        </p:blipFill>
        <p:spPr>
          <a:xfrm>
            <a:off x="611560" y="1537178"/>
            <a:ext cx="3384376" cy="4629976"/>
          </a:xfrm>
          <a:prstGeom prst="rect">
            <a:avLst/>
          </a:prstGeom>
          <a:ln w="25400">
            <a:noFill/>
          </a:ln>
        </p:spPr>
      </p:pic>
      <p:sp>
        <p:nvSpPr>
          <p:cNvPr id="14" name="コンテンツ プレースホルダー 4">
            <a:extLst>
              <a:ext uri="{FF2B5EF4-FFF2-40B4-BE49-F238E27FC236}">
                <a16:creationId xmlns:a16="http://schemas.microsoft.com/office/drawing/2014/main" id="{EF29BA36-C52B-47CD-9172-F6BD1706D19F}"/>
              </a:ext>
            </a:extLst>
          </p:cNvPr>
          <p:cNvSpPr txBox="1">
            <a:spLocks/>
          </p:cNvSpPr>
          <p:nvPr/>
        </p:nvSpPr>
        <p:spPr>
          <a:xfrm>
            <a:off x="4210771" y="1494559"/>
            <a:ext cx="4517417" cy="489129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ja-JP" sz="2400" kern="0" dirty="0"/>
              <a:t>[</a:t>
            </a:r>
            <a:r>
              <a:rPr lang="ja-JP" altLang="en-US" sz="2400" kern="0" dirty="0"/>
              <a:t>アドイン</a:t>
            </a:r>
            <a:r>
              <a:rPr lang="en-US" altLang="ja-JP" sz="2400" kern="0" dirty="0"/>
              <a:t>]</a:t>
            </a:r>
            <a:r>
              <a:rPr lang="ja-JP" altLang="en-US" sz="2400" kern="0" dirty="0"/>
              <a:t>の項目が出たら、</a:t>
            </a:r>
            <a:r>
              <a:rPr lang="en-US" altLang="ja-JP" sz="2400" kern="0" dirty="0"/>
              <a:t>[</a:t>
            </a:r>
            <a:r>
              <a:rPr lang="ja-JP" altLang="en-US" sz="2400" kern="0" dirty="0"/>
              <a:t>分析ツール</a:t>
            </a:r>
            <a:r>
              <a:rPr lang="en-US" altLang="ja-JP" sz="2400" kern="0" dirty="0"/>
              <a:t>]</a:t>
            </a:r>
            <a:r>
              <a:rPr lang="ja-JP" altLang="en-US" sz="2400" kern="0" dirty="0"/>
              <a:t>のチェックボックスにチェックを入れて</a:t>
            </a:r>
            <a:r>
              <a:rPr lang="en-US" altLang="ja-JP" sz="2400" kern="0" dirty="0"/>
              <a:t>[</a:t>
            </a:r>
            <a:r>
              <a:rPr lang="en" altLang="ja-JP" sz="2400" kern="0" dirty="0"/>
              <a:t>OK]</a:t>
            </a:r>
            <a:r>
              <a:rPr lang="ja-JP" altLang="en-US" sz="2400" kern="0" dirty="0"/>
              <a:t>を選択する。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D9D0CD0-3826-4250-BB0F-3DC7B565F978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74CF257E-1BD5-4D14-A896-FD68A9A7B776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5B2D569-C193-456D-86BA-8E821987B17D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EB91A536-4C86-41FA-9640-C104E11D0007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>
            <a:extLst>
              <a:ext uri="{FF2B5EF4-FFF2-40B4-BE49-F238E27FC236}">
                <a16:creationId xmlns:a16="http://schemas.microsoft.com/office/drawing/2014/main" id="{513D73BC-68E1-44E1-BBCC-11C53F96C8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分析ツールのインストール（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3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B1ECD70C-61BC-45F9-8A9C-7B36564F3595}"/>
              </a:ext>
            </a:extLst>
          </p:cNvPr>
          <p:cNvSpPr/>
          <p:nvPr/>
        </p:nvSpPr>
        <p:spPr>
          <a:xfrm>
            <a:off x="683568" y="2276872"/>
            <a:ext cx="288032" cy="57606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1006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20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分析ツールの</a:t>
            </a:r>
            <a:r>
              <a:rPr lang="ja-JP" altLang="en-US" sz="2400" b="1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インストール（</a:t>
            </a:r>
            <a:r>
              <a:rPr lang="en-US" altLang="ja-JP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4</a:t>
            </a:r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1" name="コンテンツ プレースホルダー 5">
            <a:extLst>
              <a:ext uri="{FF2B5EF4-FFF2-40B4-BE49-F238E27FC236}">
                <a16:creationId xmlns:a16="http://schemas.microsoft.com/office/drawing/2014/main" id="{9AD67BAE-2031-41A7-BFAC-9C65A86B615D}"/>
              </a:ext>
            </a:extLst>
          </p:cNvPr>
          <p:cNvPicPr>
            <a:picLocks noGrp="1"/>
          </p:cNvPicPr>
          <p:nvPr>
            <p:ph sz="half" idx="1"/>
          </p:nvPr>
        </p:nvPicPr>
        <p:blipFill rotWithShape="1">
          <a:blip r:embed="rId3"/>
          <a:srcRect r="48281" b="59001"/>
          <a:stretch/>
        </p:blipFill>
        <p:spPr>
          <a:xfrm>
            <a:off x="238169" y="1406120"/>
            <a:ext cx="5057950" cy="2254281"/>
          </a:xfrm>
          <a:prstGeom prst="rect">
            <a:avLst/>
          </a:prstGeom>
          <a:ln w="25400">
            <a:noFill/>
          </a:ln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523F90C1-8C8A-4AB1-8851-25CFD7A5EE5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101" y="4679378"/>
            <a:ext cx="1900254" cy="1624711"/>
          </a:xfrm>
          <a:prstGeom prst="rect">
            <a:avLst/>
          </a:prstGeom>
        </p:spPr>
      </p:pic>
      <p:sp>
        <p:nvSpPr>
          <p:cNvPr id="15" name="コンテンツ プレースホルダー 4">
            <a:extLst>
              <a:ext uri="{FF2B5EF4-FFF2-40B4-BE49-F238E27FC236}">
                <a16:creationId xmlns:a16="http://schemas.microsoft.com/office/drawing/2014/main" id="{C482C9F9-D862-4189-A0C8-1338B34B7B02}"/>
              </a:ext>
            </a:extLst>
          </p:cNvPr>
          <p:cNvSpPr txBox="1">
            <a:spLocks/>
          </p:cNvSpPr>
          <p:nvPr/>
        </p:nvSpPr>
        <p:spPr>
          <a:xfrm>
            <a:off x="4610648" y="3944805"/>
            <a:ext cx="4237778" cy="497234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" altLang="ja-JP" sz="2400" kern="0" dirty="0"/>
              <a:t>Excel</a:t>
            </a:r>
            <a:r>
              <a:rPr lang="ja-JP" altLang="en-US" sz="2400" kern="0" dirty="0"/>
              <a:t>画面の上部</a:t>
            </a:r>
            <a:r>
              <a:rPr lang="en-US" altLang="ja-JP" sz="2400" kern="0" dirty="0"/>
              <a:t>[</a:t>
            </a:r>
            <a:r>
              <a:rPr lang="ja-JP" altLang="en-US" sz="2400" kern="0" dirty="0"/>
              <a:t>データ</a:t>
            </a:r>
            <a:r>
              <a:rPr lang="en-US" altLang="ja-JP" sz="2400" kern="0" dirty="0"/>
              <a:t>]</a:t>
            </a:r>
            <a:r>
              <a:rPr lang="ja-JP" altLang="en-US" sz="2400" kern="0" dirty="0"/>
              <a:t>のタブを選択し、画面の右端に</a:t>
            </a:r>
            <a:r>
              <a:rPr lang="en-US" altLang="ja-JP" sz="2400" kern="0" dirty="0"/>
              <a:t>[</a:t>
            </a:r>
            <a:r>
              <a:rPr lang="ja-JP" altLang="en-US" sz="2400" kern="0" dirty="0"/>
              <a:t>データ分析</a:t>
            </a:r>
            <a:r>
              <a:rPr lang="en-US" altLang="ja-JP" sz="2400" kern="0" dirty="0"/>
              <a:t>]</a:t>
            </a:r>
            <a:r>
              <a:rPr lang="ja-JP" altLang="en-US" sz="2400" kern="0" dirty="0"/>
              <a:t>という項目が出たらインストール完了です。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AB380258-9DF7-4485-BB00-AFABCD5D811D}"/>
              </a:ext>
            </a:extLst>
          </p:cNvPr>
          <p:cNvCxnSpPr/>
          <p:nvPr/>
        </p:nvCxnSpPr>
        <p:spPr>
          <a:xfrm>
            <a:off x="2810228" y="3812153"/>
            <a:ext cx="1" cy="662075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9AE550E-8EB5-4C1F-8934-032D37FEAD0B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D51B901-52EB-4158-A6CF-FA0E51A9E01E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DA8957E-13AA-4C3A-BDFA-049FB66C251B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3686BA6-37FF-4C23-9E3D-42D953FF651B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>
            <a:extLst>
              <a:ext uri="{FF2B5EF4-FFF2-40B4-BE49-F238E27FC236}">
                <a16:creationId xmlns:a16="http://schemas.microsoft.com/office/drawing/2014/main" id="{12A1848F-2B18-42DB-BCDD-626683AF2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分析ツールのインストール（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4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543C655A-47C7-4D10-B043-E7ED7F84398C}"/>
              </a:ext>
            </a:extLst>
          </p:cNvPr>
          <p:cNvSpPr/>
          <p:nvPr/>
        </p:nvSpPr>
        <p:spPr>
          <a:xfrm>
            <a:off x="2555776" y="1548006"/>
            <a:ext cx="503547" cy="21602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300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50825" y="2879572"/>
            <a:ext cx="8642350" cy="2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en-US" altLang="ja-JP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Break Time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825" y="3861048"/>
            <a:ext cx="8642350" cy="4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endParaRPr lang="en-US" altLang="ja-JP" sz="24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B7358AA-12D5-49D6-934E-E4BCFF14F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21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9740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654660"/>
            <a:ext cx="5256584" cy="614738"/>
          </a:xfrm>
        </p:spPr>
        <p:txBody>
          <a:bodyPr/>
          <a:lstStyle/>
          <a:p>
            <a:r>
              <a:rPr lang="ja-JP" altLang="en-US" sz="3200"/>
              <a:t>統計学の基礎　</a:t>
            </a: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代表値</a:t>
            </a:r>
            <a:endParaRPr kumimoji="1" lang="ja-JP" altLang="en-US" sz="24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6966411C-8A28-49FE-81A6-DA6723B86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22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30453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23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ケース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18B5E84F-E7F7-4805-8E8C-09090FF54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977" y="1113545"/>
            <a:ext cx="8067463" cy="5095702"/>
          </a:xfrm>
        </p:spPr>
        <p:txBody>
          <a:bodyPr/>
          <a:lstStyle/>
          <a:p>
            <a:r>
              <a:rPr kumimoji="1" lang="ja-JP" altLang="en-US" sz="2400" dirty="0"/>
              <a:t>あなたは、「秋の彩り紅葉日帰りバスツアー」の企画担当となりました。</a:t>
            </a:r>
            <a:r>
              <a:rPr kumimoji="1" lang="en-US" altLang="ja-JP" sz="2400" dirty="0"/>
              <a:t>Go to </a:t>
            </a:r>
            <a:r>
              <a:rPr kumimoji="1" lang="ja-JP" altLang="en-US" sz="2400" dirty="0"/>
              <a:t>などの補助金制度を利用して、以下のような価格帯で販売をしたところ、定員</a:t>
            </a:r>
            <a:r>
              <a:rPr kumimoji="1" lang="en-US" altLang="ja-JP" sz="2400" dirty="0"/>
              <a:t>20</a:t>
            </a:r>
            <a:r>
              <a:rPr kumimoji="1" lang="ja-JP" altLang="en-US" sz="2400" dirty="0"/>
              <a:t>名のツアーが</a:t>
            </a:r>
            <a:r>
              <a:rPr kumimoji="1" lang="en-US" altLang="ja-JP" sz="2400" dirty="0"/>
              <a:t>3</a:t>
            </a:r>
            <a:r>
              <a:rPr kumimoji="1" lang="ja-JP" altLang="en-US" sz="2400" dirty="0"/>
              <a:t>日間満席となりました。</a:t>
            </a: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2FBF72B9-FCFA-44B4-9BE8-4CAEE2DAA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690094"/>
              </p:ext>
            </p:extLst>
          </p:nvPr>
        </p:nvGraphicFramePr>
        <p:xfrm>
          <a:off x="1176132" y="2751561"/>
          <a:ext cx="6791736" cy="3279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5868">
                  <a:extLst>
                    <a:ext uri="{9D8B030D-6E8A-4147-A177-3AD203B41FA5}">
                      <a16:colId xmlns:a16="http://schemas.microsoft.com/office/drawing/2014/main" val="3224136223"/>
                    </a:ext>
                  </a:extLst>
                </a:gridCol>
                <a:gridCol w="3395868">
                  <a:extLst>
                    <a:ext uri="{9D8B030D-6E8A-4147-A177-3AD203B41FA5}">
                      <a16:colId xmlns:a16="http://schemas.microsoft.com/office/drawing/2014/main" val="1391453840"/>
                    </a:ext>
                  </a:extLst>
                </a:gridCol>
              </a:tblGrid>
              <a:tr h="546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 dirty="0"/>
                        <a:t>分類</a:t>
                      </a:r>
                    </a:p>
                  </a:txBody>
                  <a:tcPr marL="107278" marR="107278" marT="53639" marB="536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/>
                        <a:t>価格</a:t>
                      </a:r>
                    </a:p>
                  </a:txBody>
                  <a:tcPr marL="107278" marR="107278" marT="53639" marB="53639" anchor="ctr"/>
                </a:tc>
                <a:extLst>
                  <a:ext uri="{0D108BD9-81ED-4DB2-BD59-A6C34878D82A}">
                    <a16:rowId xmlns:a16="http://schemas.microsoft.com/office/drawing/2014/main" val="3992578302"/>
                  </a:ext>
                </a:extLst>
              </a:tr>
              <a:tr h="546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/>
                        <a:t>大人</a:t>
                      </a:r>
                    </a:p>
                  </a:txBody>
                  <a:tcPr marL="107278" marR="107278" marT="53639" marB="536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/>
                        <a:t>8,000</a:t>
                      </a:r>
                      <a:r>
                        <a:rPr kumimoji="1" lang="ja-JP" altLang="en-US" sz="2100"/>
                        <a:t>円</a:t>
                      </a:r>
                      <a:endParaRPr kumimoji="1" lang="en-US" altLang="ja-JP" sz="2100"/>
                    </a:p>
                  </a:txBody>
                  <a:tcPr marL="107278" marR="107278" marT="53639" marB="53639" anchor="ctr"/>
                </a:tc>
                <a:extLst>
                  <a:ext uri="{0D108BD9-81ED-4DB2-BD59-A6C34878D82A}">
                    <a16:rowId xmlns:a16="http://schemas.microsoft.com/office/drawing/2014/main" val="538052201"/>
                  </a:ext>
                </a:extLst>
              </a:tr>
              <a:tr h="546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/>
                        <a:t>小人</a:t>
                      </a:r>
                    </a:p>
                  </a:txBody>
                  <a:tcPr marL="107278" marR="107278" marT="53639" marB="536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/>
                        <a:t>2,000</a:t>
                      </a:r>
                      <a:r>
                        <a:rPr kumimoji="1" lang="ja-JP" altLang="en-US" sz="2100"/>
                        <a:t>円</a:t>
                      </a:r>
                    </a:p>
                  </a:txBody>
                  <a:tcPr marL="107278" marR="107278" marT="53639" marB="53639" anchor="ctr"/>
                </a:tc>
                <a:extLst>
                  <a:ext uri="{0D108BD9-81ED-4DB2-BD59-A6C34878D82A}">
                    <a16:rowId xmlns:a16="http://schemas.microsoft.com/office/drawing/2014/main" val="936603001"/>
                  </a:ext>
                </a:extLst>
              </a:tr>
              <a:tr h="546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/>
                        <a:t>シニア（</a:t>
                      </a:r>
                      <a:r>
                        <a:rPr kumimoji="1" lang="en-US" altLang="ja-JP" sz="2100"/>
                        <a:t>65</a:t>
                      </a:r>
                      <a:r>
                        <a:rPr kumimoji="1" lang="ja-JP" altLang="en-US" sz="2100"/>
                        <a:t>歳以上）</a:t>
                      </a:r>
                    </a:p>
                  </a:txBody>
                  <a:tcPr marL="107278" marR="107278" marT="53639" marB="536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/>
                        <a:t>5,000</a:t>
                      </a:r>
                      <a:r>
                        <a:rPr kumimoji="1" lang="ja-JP" altLang="en-US" sz="2100"/>
                        <a:t>円</a:t>
                      </a:r>
                    </a:p>
                  </a:txBody>
                  <a:tcPr marL="107278" marR="107278" marT="53639" marB="53639" anchor="ctr"/>
                </a:tc>
                <a:extLst>
                  <a:ext uri="{0D108BD9-81ED-4DB2-BD59-A6C34878D82A}">
                    <a16:rowId xmlns:a16="http://schemas.microsoft.com/office/drawing/2014/main" val="3700125698"/>
                  </a:ext>
                </a:extLst>
              </a:tr>
              <a:tr h="546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/>
                        <a:t>乳幼児（小学生未満）</a:t>
                      </a:r>
                    </a:p>
                  </a:txBody>
                  <a:tcPr marL="107278" marR="107278" marT="53639" marB="536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/>
                        <a:t>0</a:t>
                      </a:r>
                      <a:r>
                        <a:rPr kumimoji="1" lang="ja-JP" altLang="en-US" sz="2100"/>
                        <a:t>円</a:t>
                      </a:r>
                    </a:p>
                  </a:txBody>
                  <a:tcPr marL="107278" marR="107278" marT="53639" marB="53639" anchor="ctr"/>
                </a:tc>
                <a:extLst>
                  <a:ext uri="{0D108BD9-81ED-4DB2-BD59-A6C34878D82A}">
                    <a16:rowId xmlns:a16="http://schemas.microsoft.com/office/drawing/2014/main" val="1878622522"/>
                  </a:ext>
                </a:extLst>
              </a:tr>
              <a:tr h="5465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/>
                        <a:t>大人（座席指定）</a:t>
                      </a:r>
                    </a:p>
                  </a:txBody>
                  <a:tcPr marL="107278" marR="107278" marT="53639" marB="536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dirty="0"/>
                        <a:t>10,000</a:t>
                      </a:r>
                      <a:r>
                        <a:rPr kumimoji="1" lang="ja-JP" altLang="en-US" sz="2100" dirty="0"/>
                        <a:t>円</a:t>
                      </a:r>
                    </a:p>
                  </a:txBody>
                  <a:tcPr marL="107278" marR="107278" marT="53639" marB="53639" anchor="ctr"/>
                </a:tc>
                <a:extLst>
                  <a:ext uri="{0D108BD9-81ED-4DB2-BD59-A6C34878D82A}">
                    <a16:rowId xmlns:a16="http://schemas.microsoft.com/office/drawing/2014/main" val="397144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979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24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日程ごとの申し込み人数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1B7700A1-5E0C-4D02-94F1-095C7244D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107" y="921783"/>
            <a:ext cx="7456281" cy="570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5869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25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代表値① 平均値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0DEE5105-741D-49E5-BF7B-53EB0357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270" y="1027586"/>
            <a:ext cx="7886700" cy="5095702"/>
          </a:xfrm>
        </p:spPr>
        <p:txBody>
          <a:bodyPr/>
          <a:lstStyle/>
          <a:p>
            <a:r>
              <a:rPr lang="ja-JP" altLang="en-US" dirty="0"/>
              <a:t>平均値とは</a:t>
            </a:r>
            <a:endParaRPr kumimoji="1" lang="ja-JP" altLang="en-US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2A982CE5-672E-433F-95B7-ABE661282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11" y="1341846"/>
            <a:ext cx="4212557" cy="3485350"/>
          </a:xfrm>
          <a:prstGeom prst="rect">
            <a:avLst/>
          </a:prstGeom>
        </p:spPr>
      </p:pic>
      <p:sp>
        <p:nvSpPr>
          <p:cNvPr id="17" name="コンテンツ プレースホルダー 2">
            <a:extLst>
              <a:ext uri="{FF2B5EF4-FFF2-40B4-BE49-F238E27FC236}">
                <a16:creationId xmlns:a16="http://schemas.microsoft.com/office/drawing/2014/main" id="{B946EDBF-AB19-462A-BDDF-225495F078B0}"/>
              </a:ext>
            </a:extLst>
          </p:cNvPr>
          <p:cNvSpPr txBox="1">
            <a:spLocks/>
          </p:cNvSpPr>
          <p:nvPr/>
        </p:nvSpPr>
        <p:spPr>
          <a:xfrm>
            <a:off x="4445985" y="1556792"/>
            <a:ext cx="4581525" cy="47291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dirty="0"/>
              <a:t>平均値（</a:t>
            </a:r>
            <a:r>
              <a:rPr lang="en-US" altLang="ja-JP" sz="1800" dirty="0"/>
              <a:t>mean)</a:t>
            </a:r>
          </a:p>
          <a:p>
            <a:pPr lvl="1"/>
            <a:r>
              <a:rPr lang="ja-JP" altLang="en-US" sz="1800" dirty="0"/>
              <a:t>「平らに均（なら）す」</a:t>
            </a:r>
            <a:endParaRPr lang="en-US" altLang="ja-JP" sz="1800" dirty="0"/>
          </a:p>
          <a:p>
            <a:pPr lvl="1"/>
            <a:r>
              <a:rPr lang="ja-JP" altLang="en-US" sz="1800" dirty="0"/>
              <a:t>一言で要約する場合は平均値を使う</a:t>
            </a:r>
            <a:endParaRPr lang="en-US" altLang="ja-JP" sz="1800" dirty="0"/>
          </a:p>
          <a:p>
            <a:pPr lvl="1"/>
            <a:r>
              <a:rPr lang="ja-JP" altLang="en-US" sz="1800" dirty="0"/>
              <a:t>記号「</a:t>
            </a:r>
            <a:r>
              <a:rPr lang="en-US" altLang="ja-JP" sz="1800" dirty="0"/>
              <a:t>μ</a:t>
            </a:r>
            <a:r>
              <a:rPr lang="ja-JP" altLang="en-US" sz="1800" dirty="0"/>
              <a:t>（ミュー）」で表される。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＜メリット＞</a:t>
            </a:r>
            <a:endParaRPr lang="en-US" altLang="ja-JP" sz="1800" dirty="0"/>
          </a:p>
          <a:p>
            <a:pPr lvl="1"/>
            <a:r>
              <a:rPr lang="ja-JP" altLang="en-US" sz="1800" dirty="0"/>
              <a:t>知名度・わかりやすさ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＜デメリット＞</a:t>
            </a:r>
            <a:endParaRPr lang="en-US" altLang="ja-JP" sz="1800" dirty="0"/>
          </a:p>
          <a:p>
            <a:pPr lvl="1"/>
            <a:r>
              <a:rPr lang="ja-JP" altLang="en-US" sz="1800" dirty="0"/>
              <a:t>データの「歪み」がある場合に適切に情報を伝えらえないことがある。</a:t>
            </a:r>
          </a:p>
          <a:p>
            <a:endParaRPr lang="ja-JP" altLang="en-US" sz="1800" dirty="0"/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457F1FF1-FE5B-473F-86A5-C7777090F8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507639"/>
              </p:ext>
            </p:extLst>
          </p:nvPr>
        </p:nvGraphicFramePr>
        <p:xfrm>
          <a:off x="480243" y="5141456"/>
          <a:ext cx="3955122" cy="5791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6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9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EXCEL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=average(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範囲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  <a:p>
                      <a:pPr algn="l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=sum(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範囲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)/count(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範囲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48347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26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代表値② 中央値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45C04B19-EE5F-4D4B-837E-7696540F9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669" y="1057893"/>
            <a:ext cx="7886700" cy="5095702"/>
          </a:xfrm>
        </p:spPr>
        <p:txBody>
          <a:bodyPr/>
          <a:lstStyle/>
          <a:p>
            <a:r>
              <a:rPr lang="ja-JP" altLang="en-US" dirty="0">
                <a:latin typeface="+mj-ea"/>
                <a:ea typeface="+mj-ea"/>
              </a:rPr>
              <a:t>中央値とは</a:t>
            </a:r>
            <a:endParaRPr kumimoji="1" lang="ja-JP" altLang="en-US" dirty="0">
              <a:latin typeface="+mj-ea"/>
              <a:ea typeface="+mj-ea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DAD9EBD4-7D9A-4E3A-AB92-FC06DE1F4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94" y="1421443"/>
            <a:ext cx="3951724" cy="3392461"/>
          </a:xfrm>
          <a:prstGeom prst="rect">
            <a:avLst/>
          </a:prstGeom>
        </p:spPr>
      </p:pic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943A8980-3000-46EA-8272-5EF1A1081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124396"/>
              </p:ext>
            </p:extLst>
          </p:nvPr>
        </p:nvGraphicFramePr>
        <p:xfrm>
          <a:off x="563126" y="5177454"/>
          <a:ext cx="3955122" cy="3352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6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9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EXCEL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+mn-ea"/>
                        </a:rPr>
                        <a:t>=median (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+mn-ea"/>
                        </a:rPr>
                        <a:t>範囲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+mn-ea"/>
                        </a:rPr>
                        <a:t>)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コンテンツ プレースホルダー 6">
            <a:extLst>
              <a:ext uri="{FF2B5EF4-FFF2-40B4-BE49-F238E27FC236}">
                <a16:creationId xmlns:a16="http://schemas.microsoft.com/office/drawing/2014/main" id="{0647A62C-9E8C-463B-8D00-6D7D020455AD}"/>
              </a:ext>
            </a:extLst>
          </p:cNvPr>
          <p:cNvSpPr txBox="1">
            <a:spLocks/>
          </p:cNvSpPr>
          <p:nvPr/>
        </p:nvSpPr>
        <p:spPr>
          <a:xfrm>
            <a:off x="4418225" y="1556792"/>
            <a:ext cx="4581525" cy="47291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dirty="0"/>
              <a:t>中央値（</a:t>
            </a:r>
            <a:r>
              <a:rPr lang="en-US" altLang="ja-JP" sz="1800" dirty="0"/>
              <a:t>median)</a:t>
            </a:r>
          </a:p>
          <a:p>
            <a:pPr lvl="1"/>
            <a:r>
              <a:rPr lang="ja-JP" altLang="en-US" sz="1800" dirty="0"/>
              <a:t>集団の中央に位置する値</a:t>
            </a:r>
            <a:endParaRPr lang="en-US" altLang="ja-JP" sz="1800" dirty="0"/>
          </a:p>
          <a:p>
            <a:pPr lvl="1"/>
            <a:r>
              <a:rPr lang="ja-JP" altLang="en-US" sz="1800" dirty="0"/>
              <a:t>大きい（小さい）順に並べて中央に来る値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＜メリット＞</a:t>
            </a:r>
            <a:endParaRPr lang="en-US" altLang="ja-JP" sz="1800" dirty="0"/>
          </a:p>
          <a:p>
            <a:pPr lvl="1"/>
            <a:r>
              <a:rPr lang="ja-JP" altLang="en-US" sz="1800" dirty="0"/>
              <a:t>データの「歪み」がある場合にも結果が安定する。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＜デメリット＞</a:t>
            </a:r>
            <a:endParaRPr lang="en-US" altLang="ja-JP" sz="1800" dirty="0"/>
          </a:p>
          <a:p>
            <a:pPr lvl="1"/>
            <a:r>
              <a:rPr lang="ja-JP" altLang="en-US" sz="1800" dirty="0"/>
              <a:t>計算が面倒（並べ替え・場合分け）</a:t>
            </a:r>
            <a:endParaRPr lang="en-US" altLang="ja-JP" sz="1800" dirty="0"/>
          </a:p>
          <a:p>
            <a:pPr lvl="1"/>
            <a:r>
              <a:rPr lang="ja-JP" altLang="en-US" sz="1800" dirty="0"/>
              <a:t>知名度が低い</a:t>
            </a:r>
          </a:p>
          <a:p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6814667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27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zh-TW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代表値③ 最頻値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A7CBC004-A740-4EDB-B6CD-279265620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648" y="991984"/>
            <a:ext cx="7955792" cy="5157613"/>
          </a:xfrm>
        </p:spPr>
        <p:txBody>
          <a:bodyPr/>
          <a:lstStyle/>
          <a:p>
            <a:r>
              <a:rPr lang="ja-JP" altLang="en-US" dirty="0"/>
              <a:t>最頻値とは</a:t>
            </a:r>
            <a:endParaRPr kumimoji="1" lang="ja-JP" altLang="en-US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C08F6C4-FB70-420E-B915-8450B959B8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862" y="1508010"/>
            <a:ext cx="4024929" cy="3705689"/>
          </a:xfrm>
          <a:prstGeom prst="rect">
            <a:avLst/>
          </a:prstGeom>
        </p:spPr>
      </p:pic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7FC1CC8D-77ED-4A54-BA62-1EF2FE048C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94619"/>
              </p:ext>
            </p:extLst>
          </p:nvPr>
        </p:nvGraphicFramePr>
        <p:xfrm>
          <a:off x="399669" y="5468506"/>
          <a:ext cx="3955122" cy="3352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6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9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EXCEL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+mn-ea"/>
                        </a:rPr>
                        <a:t>=mode.mult (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+mn-ea"/>
                        </a:rPr>
                        <a:t>範囲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+mn-ea"/>
                        </a:rPr>
                        <a:t>)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コンテンツ プレースホルダー 6">
            <a:extLst>
              <a:ext uri="{FF2B5EF4-FFF2-40B4-BE49-F238E27FC236}">
                <a16:creationId xmlns:a16="http://schemas.microsoft.com/office/drawing/2014/main" id="{3DB467AC-D98E-4ED7-B94B-9EE0FD978408}"/>
              </a:ext>
            </a:extLst>
          </p:cNvPr>
          <p:cNvSpPr txBox="1">
            <a:spLocks/>
          </p:cNvSpPr>
          <p:nvPr/>
        </p:nvSpPr>
        <p:spPr>
          <a:xfrm>
            <a:off x="4454140" y="1684711"/>
            <a:ext cx="4581525" cy="47291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dirty="0"/>
              <a:t>最頻値（</a:t>
            </a:r>
            <a:r>
              <a:rPr lang="en-US" altLang="ja-JP" sz="1800" dirty="0"/>
              <a:t>mode</a:t>
            </a:r>
            <a:r>
              <a:rPr lang="ja-JP" altLang="en-US" sz="1800" dirty="0"/>
              <a:t>）</a:t>
            </a:r>
            <a:endParaRPr lang="en-US" altLang="ja-JP" sz="1800" dirty="0"/>
          </a:p>
          <a:p>
            <a:pPr lvl="1"/>
            <a:r>
              <a:rPr lang="ja-JP" altLang="en-US" sz="1800" dirty="0"/>
              <a:t>データの中で、最も出現する頻度が高い値（階級値）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＜メリット＞</a:t>
            </a:r>
            <a:endParaRPr lang="en-US" altLang="ja-JP" sz="1800" dirty="0"/>
          </a:p>
          <a:p>
            <a:pPr lvl="1"/>
            <a:r>
              <a:rPr lang="ja-JP" altLang="en-US" sz="1800" dirty="0"/>
              <a:t>ボリュームゾーンがわかる</a:t>
            </a:r>
            <a:endParaRPr lang="en-US" altLang="ja-JP" sz="1800" dirty="0"/>
          </a:p>
          <a:p>
            <a:pPr lvl="1"/>
            <a:r>
              <a:rPr lang="ja-JP" altLang="en-US" sz="1800" dirty="0"/>
              <a:t>最も出現可能性が高い値がわかる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＜デメリット＞</a:t>
            </a:r>
            <a:endParaRPr lang="en-US" altLang="ja-JP" sz="1800" dirty="0"/>
          </a:p>
          <a:p>
            <a:pPr lvl="1"/>
            <a:r>
              <a:rPr lang="ja-JP" altLang="en-US" sz="1800" dirty="0"/>
              <a:t>全体の傾向が掴めない</a:t>
            </a:r>
          </a:p>
          <a:p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477763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28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代表値の特徴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4A7FD879-3D90-4111-AB82-076265364C7B}"/>
              </a:ext>
            </a:extLst>
          </p:cNvPr>
          <p:cNvSpPr txBox="1">
            <a:spLocks/>
          </p:cNvSpPr>
          <p:nvPr/>
        </p:nvSpPr>
        <p:spPr>
          <a:xfrm>
            <a:off x="437785" y="1196943"/>
            <a:ext cx="7886700" cy="5095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代表値の名称と特徴を把握する。</a:t>
            </a: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ビジネスデータは「平均値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≠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中央値」であることが多いことに注意する。</a:t>
            </a: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5CA1E01D-EB47-40A1-9ED6-B3D2EA344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327834"/>
              </p:ext>
            </p:extLst>
          </p:nvPr>
        </p:nvGraphicFramePr>
        <p:xfrm>
          <a:off x="437785" y="1728176"/>
          <a:ext cx="8160925" cy="2454231"/>
        </p:xfrm>
        <a:graphic>
          <a:graphicData uri="http://schemas.openxmlformats.org/drawingml/2006/table">
            <a:tbl>
              <a:tblPr firstRow="1" bandRow="1"/>
              <a:tblGrid>
                <a:gridCol w="1545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5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50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50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13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600">
                        <a:latin typeface="Meiryo" charset="-128"/>
                        <a:ea typeface="Meiryo" charset="-128"/>
                        <a:cs typeface="Meiryo" charset="-128"/>
                      </a:endParaRP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平均値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中央値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最頻値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7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定義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合計をサンプル数で割ったもの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順番に並べて真ん中に来る値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latin typeface="Meiryo" charset="-128"/>
                          <a:ea typeface="Meiryo" charset="-128"/>
                          <a:cs typeface="Meiryo" charset="-128"/>
                        </a:rPr>
                        <a:t>最も出現頻度が高い値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7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メリット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わかりやすい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歪み（外れ値）に強い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ボリュームゾーンが</a:t>
                      </a:r>
                      <a:br>
                        <a:rPr kumimoji="1" lang="en-US" altLang="ja-JP" sz="1600">
                          <a:latin typeface="Meiryo" charset="-128"/>
                          <a:ea typeface="Meiryo" charset="-128"/>
                          <a:cs typeface="Meiryo" charset="-128"/>
                        </a:rPr>
                      </a:br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分かる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660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デメリット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歪みに弱い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>
                          <a:latin typeface="Meiryo" charset="-128"/>
                          <a:ea typeface="Meiryo" charset="-128"/>
                          <a:cs typeface="Meiryo" charset="-128"/>
                        </a:rPr>
                        <a:t>計算が面倒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latin typeface="Meiryo" charset="-128"/>
                          <a:ea typeface="Meiryo" charset="-128"/>
                          <a:cs typeface="Meiryo" charset="-128"/>
                        </a:rPr>
                        <a:t>全体傾向がつかめない</a:t>
                      </a:r>
                    </a:p>
                  </a:txBody>
                  <a:tcPr marL="102278" marR="102278" marT="120800" marB="5113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121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0BCE9F-72AD-4066-87CA-AACF469A305F}"/>
              </a:ext>
            </a:extLst>
          </p:cNvPr>
          <p:cNvSpPr/>
          <p:nvPr/>
        </p:nvSpPr>
        <p:spPr>
          <a:xfrm>
            <a:off x="0" y="185169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B071E2-9A4A-4A06-B455-FA087EBDC054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6159EC6-FD30-4DFB-8629-F97DFCF74E7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F39AEDA-6AE2-4FF2-933C-62A43907968F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524506D-D50F-4E81-B806-B81C1E55D38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564C4934-1639-4B8D-BA01-857DB42F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1" name="コンテンツ プレースホルダー 4">
            <a:extLst>
              <a:ext uri="{FF2B5EF4-FFF2-40B4-BE49-F238E27FC236}">
                <a16:creationId xmlns:a16="http://schemas.microsoft.com/office/drawing/2014/main" id="{B8C9B30A-334C-4D85-8005-10FF7B689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98" y="1677723"/>
            <a:ext cx="7886700" cy="19910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latin typeface="+mn-ea"/>
              </a:rPr>
              <a:t>観光ビッグデータに関する知識を習得します。</a:t>
            </a:r>
            <a:endParaRPr lang="en-US" altLang="ja-JP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+mn-ea"/>
              </a:rPr>
              <a:t>Excel</a:t>
            </a:r>
            <a:r>
              <a:rPr lang="ja-JP" altLang="en-US" sz="2400" dirty="0">
                <a:latin typeface="+mn-ea"/>
              </a:rPr>
              <a:t>を用いて実際にデータを取り扱う手法を習得します。</a:t>
            </a:r>
          </a:p>
        </p:txBody>
      </p:sp>
    </p:spTree>
    <p:extLst>
      <p:ext uri="{BB962C8B-B14F-4D97-AF65-F5344CB8AC3E}">
        <p14:creationId xmlns:p14="http://schemas.microsoft.com/office/powerpoint/2010/main" val="3236827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29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代表値歪みの典型例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D07F6BBE-DDA2-4F00-AF3A-645D2E023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98" y="1084887"/>
            <a:ext cx="7886700" cy="5095702"/>
          </a:xfrm>
        </p:spPr>
        <p:txBody>
          <a:bodyPr/>
          <a:lstStyle/>
          <a:p>
            <a:r>
              <a:rPr lang="ja-JP" altLang="en-US" dirty="0"/>
              <a:t>代表値が歪む典型例は「年収</a:t>
            </a:r>
            <a:r>
              <a:rPr lang="ja-JP" altLang="en-US" sz="2400" dirty="0"/>
              <a:t>分布</a:t>
            </a:r>
            <a:r>
              <a:rPr lang="ja-JP" altLang="en-US" dirty="0"/>
              <a:t>」。平均値・中央値・最頻値が大きく異なる。</a:t>
            </a:r>
            <a:endParaRPr kumimoji="1" lang="ja-JP" altLang="en-US" dirty="0"/>
          </a:p>
        </p:txBody>
      </p:sp>
      <p:pic>
        <p:nvPicPr>
          <p:cNvPr id="16" name="コンテンツ プレースホルダー 4">
            <a:extLst>
              <a:ext uri="{FF2B5EF4-FFF2-40B4-BE49-F238E27FC236}">
                <a16:creationId xmlns:a16="http://schemas.microsoft.com/office/drawing/2014/main" id="{154A4CB1-230D-45C8-9321-8D1B9DA92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16" y="1845071"/>
            <a:ext cx="7605567" cy="479918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9208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30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データを見るべきポイント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9EFFDD3-843C-4E89-B16D-2D8AAA4B2D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91686"/>
              </p:ext>
            </p:extLst>
          </p:nvPr>
        </p:nvGraphicFramePr>
        <p:xfrm>
          <a:off x="645740" y="1047582"/>
          <a:ext cx="7886700" cy="538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150">
                  <a:extLst>
                    <a:ext uri="{9D8B030D-6E8A-4147-A177-3AD203B41FA5}">
                      <a16:colId xmlns:a16="http://schemas.microsoft.com/office/drawing/2014/main" val="1295662968"/>
                    </a:ext>
                  </a:extLst>
                </a:gridCol>
                <a:gridCol w="5543550">
                  <a:extLst>
                    <a:ext uri="{9D8B030D-6E8A-4147-A177-3AD203B41FA5}">
                      <a16:colId xmlns:a16="http://schemas.microsoft.com/office/drawing/2014/main" val="1710643306"/>
                    </a:ext>
                  </a:extLst>
                </a:gridCol>
              </a:tblGrid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項目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内容とポイント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6044413"/>
                  </a:ext>
                </a:extLst>
              </a:tr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データ数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結果がどの程度のデータ数から得られたかを把握する。</a:t>
                      </a:r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仮説検定を行う場合は最低でも</a:t>
                      </a:r>
                      <a:r>
                        <a:rPr kumimoji="1" lang="en-US" altLang="ja-JP" sz="1400" dirty="0"/>
                        <a:t>30</a:t>
                      </a:r>
                      <a:r>
                        <a:rPr kumimoji="1" lang="ja-JP" altLang="en-US" sz="1400"/>
                        <a:t>データはほしい。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8022400"/>
                  </a:ext>
                </a:extLst>
              </a:tr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平均値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まずは平均値を見ることからスタートする。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2879725"/>
                  </a:ext>
                </a:extLst>
              </a:tr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標準偏差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標準偏差はデータのブレの範囲を表す。ブレが大きいか小さいかを把握する。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7527204"/>
                  </a:ext>
                </a:extLst>
              </a:tr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最小値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最小値と最大値はデータの信頼性を見る上で重要なポイント。平均値の次に見るべき数字。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476344"/>
                  </a:ext>
                </a:extLst>
              </a:tr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25%</a:t>
                      </a:r>
                      <a:r>
                        <a:rPr kumimoji="1" lang="ja-JP" altLang="en-US"/>
                        <a:t>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25%</a:t>
                      </a:r>
                      <a:r>
                        <a:rPr kumimoji="1" lang="ja-JP" altLang="en-US" sz="1400"/>
                        <a:t>点と</a:t>
                      </a:r>
                      <a:r>
                        <a:rPr kumimoji="1" lang="en-US" altLang="ja-JP" sz="1400" dirty="0"/>
                        <a:t>75%</a:t>
                      </a:r>
                      <a:r>
                        <a:rPr kumimoji="1" lang="ja-JP" altLang="en-US" sz="1400"/>
                        <a:t>点は偏りが前半にあるか後半にあるかを見る上で重要。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6597957"/>
                  </a:ext>
                </a:extLst>
              </a:tr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中央値（</a:t>
                      </a:r>
                      <a:r>
                        <a:rPr kumimoji="1" lang="en-US" altLang="ja-JP" dirty="0"/>
                        <a:t>50%</a:t>
                      </a:r>
                      <a:r>
                        <a:rPr kumimoji="1" lang="ja-JP" altLang="en-US"/>
                        <a:t>点）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中央値を見ることで、データの偏りを把握する事ができる。平均値が実感と異なる場合は中央値を探る。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736120"/>
                  </a:ext>
                </a:extLst>
              </a:tr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75%</a:t>
                      </a:r>
                      <a:r>
                        <a:rPr kumimoji="1" lang="ja-JP" altLang="en-US"/>
                        <a:t>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25%</a:t>
                      </a:r>
                      <a:r>
                        <a:rPr kumimoji="1" lang="ja-JP" altLang="en-US" sz="1400"/>
                        <a:t>点と</a:t>
                      </a:r>
                      <a:r>
                        <a:rPr kumimoji="1" lang="en-US" altLang="ja-JP" sz="1400" dirty="0"/>
                        <a:t>75%</a:t>
                      </a:r>
                      <a:r>
                        <a:rPr kumimoji="1" lang="ja-JP" altLang="en-US" sz="1400"/>
                        <a:t>点は偏りが前半にあるか後半にあるかを見る上で重要。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9848869"/>
                  </a:ext>
                </a:extLst>
              </a:tr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最大値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/>
                        <a:t>最小値と最大値はデータの信頼性を見る上で重要なポイント。平均値の次に見るべき数字。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3048690"/>
                  </a:ext>
                </a:extLst>
              </a:tr>
              <a:tr h="5389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最頻値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データのピークがどのあたりにあるのかを押さえる。データが多い場合は最頻値の上位</a:t>
                      </a:r>
                      <a:r>
                        <a:rPr kumimoji="1" lang="en-US" altLang="ja-JP" sz="1400" dirty="0"/>
                        <a:t>3</a:t>
                      </a:r>
                      <a:r>
                        <a:rPr kumimoji="1" lang="ja-JP" altLang="en-US" sz="1400" dirty="0"/>
                        <a:t>つ程押さえておくとよい。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7715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5439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31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まとめ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6" name="コンテンツ プレースホルダー 2">
            <a:extLst>
              <a:ext uri="{FF2B5EF4-FFF2-40B4-BE49-F238E27FC236}">
                <a16:creationId xmlns:a16="http://schemas.microsoft.com/office/drawing/2014/main" id="{E9EEF3EE-2804-481F-92E3-FFAE8D068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740" y="1113545"/>
            <a:ext cx="8407015" cy="5431884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データ分析は様々な領域から構成される。自身が学習している範囲を理解しよう。</a:t>
            </a:r>
            <a:endParaRPr lang="en-US" altLang="ja-JP" sz="2400" dirty="0"/>
          </a:p>
          <a:p>
            <a:endParaRPr lang="en-US" altLang="ja-JP" sz="2400" dirty="0"/>
          </a:p>
          <a:p>
            <a:r>
              <a:rPr lang="ja-JP" altLang="en-US" sz="2400" dirty="0"/>
              <a:t>分析もビジネスコミュニケーションの一種である。</a:t>
            </a:r>
          </a:p>
          <a:p>
            <a:endParaRPr lang="en-US" altLang="ja-JP" sz="2400" dirty="0"/>
          </a:p>
          <a:p>
            <a:r>
              <a:rPr lang="ja-JP" altLang="en-US" sz="2400" dirty="0"/>
              <a:t>データには大きな分類として、「質的変数」と「量的変数」がある。</a:t>
            </a:r>
            <a:endParaRPr lang="en-US" altLang="ja-JP" sz="2400" dirty="0"/>
          </a:p>
          <a:p>
            <a:endParaRPr lang="ja-JP" altLang="en-US" sz="2400" dirty="0"/>
          </a:p>
          <a:p>
            <a:r>
              <a:rPr lang="ja-JP" altLang="en-US" sz="2400" dirty="0"/>
              <a:t>代表値は「平均値」「中央値」「最頻値」がある。それぞれのメリット・デメリットを理解して使い分ける。</a:t>
            </a:r>
            <a:endParaRPr lang="en-US" altLang="ja-JP" sz="2400" dirty="0"/>
          </a:p>
          <a:p>
            <a:endParaRPr lang="en-US" altLang="ja-JP" sz="2400" dirty="0"/>
          </a:p>
          <a:p>
            <a:r>
              <a:rPr lang="ja-JP" altLang="en-US" sz="2400" dirty="0"/>
              <a:t>データを入手したら見るべきポイントに従ってデータの全体像を把握しよう。</a:t>
            </a:r>
          </a:p>
        </p:txBody>
      </p:sp>
    </p:spTree>
    <p:extLst>
      <p:ext uri="{BB962C8B-B14F-4D97-AF65-F5344CB8AC3E}">
        <p14:creationId xmlns:p14="http://schemas.microsoft.com/office/powerpoint/2010/main" val="17688941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32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統計学・データ分析マップ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6" name="コンテンツ プレースホルダー 2">
            <a:extLst>
              <a:ext uri="{FF2B5EF4-FFF2-40B4-BE49-F238E27FC236}">
                <a16:creationId xmlns:a16="http://schemas.microsoft.com/office/drawing/2014/main" id="{F440A4E8-7EFE-4E4C-ADC1-066877094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575" y="920665"/>
            <a:ext cx="7886700" cy="5095702"/>
          </a:xfrm>
        </p:spPr>
        <p:txBody>
          <a:bodyPr/>
          <a:lstStyle/>
          <a:p>
            <a:r>
              <a:rPr lang="ja-JP" altLang="en-US" sz="1800" dirty="0"/>
              <a:t>「データ分析」の手法は様々なものがある。知識を整理して理解する。</a:t>
            </a:r>
          </a:p>
          <a:p>
            <a:endParaRPr lang="ja-JP" altLang="en-US" dirty="0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F675366-D954-4018-AF60-EB8786090663}"/>
              </a:ext>
            </a:extLst>
          </p:cNvPr>
          <p:cNvSpPr/>
          <p:nvPr/>
        </p:nvSpPr>
        <p:spPr>
          <a:xfrm>
            <a:off x="484262" y="1418030"/>
            <a:ext cx="1132114" cy="5442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データ分析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93C5D1E-B302-443B-8B4D-300289D99DE2}"/>
              </a:ext>
            </a:extLst>
          </p:cNvPr>
          <p:cNvSpPr/>
          <p:nvPr/>
        </p:nvSpPr>
        <p:spPr>
          <a:xfrm>
            <a:off x="2095348" y="1418030"/>
            <a:ext cx="1132114" cy="5442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統計学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8099F6A-B8A7-4880-814E-8216A9BAAF28}"/>
              </a:ext>
            </a:extLst>
          </p:cNvPr>
          <p:cNvSpPr/>
          <p:nvPr/>
        </p:nvSpPr>
        <p:spPr>
          <a:xfrm>
            <a:off x="3706434" y="1418030"/>
            <a:ext cx="1132114" cy="544286"/>
          </a:xfrm>
          <a:prstGeom prst="rect">
            <a:avLst/>
          </a:prstGeom>
          <a:ln w="57150">
            <a:solidFill>
              <a:srgbClr val="FFCC66"/>
            </a:solidFill>
            <a:prstDash val="sysDot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記述</a:t>
            </a:r>
            <a:endParaRPr kumimoji="1" lang="en-US" altLang="ja-JP" sz="1400" dirty="0"/>
          </a:p>
          <a:p>
            <a:pPr algn="ctr"/>
            <a:r>
              <a:rPr kumimoji="1" lang="ja-JP" altLang="en-US" sz="1400"/>
              <a:t>統計学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7B1E1C62-66E3-409B-BA77-0CC4CCED4F0F}"/>
              </a:ext>
            </a:extLst>
          </p:cNvPr>
          <p:cNvSpPr/>
          <p:nvPr/>
        </p:nvSpPr>
        <p:spPr>
          <a:xfrm>
            <a:off x="3706434" y="2171036"/>
            <a:ext cx="1132114" cy="544286"/>
          </a:xfrm>
          <a:prstGeom prst="rect">
            <a:avLst/>
          </a:prstGeom>
          <a:ln w="57150">
            <a:solidFill>
              <a:srgbClr val="FFCC66"/>
            </a:solidFill>
            <a:prstDash val="sysDot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推測</a:t>
            </a:r>
            <a:endParaRPr kumimoji="1" lang="en-US" altLang="ja-JP" sz="1400" dirty="0"/>
          </a:p>
          <a:p>
            <a:pPr algn="ctr"/>
            <a:r>
              <a:rPr kumimoji="1" lang="ja-JP" altLang="en-US" sz="1400"/>
              <a:t>統計学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6C85CC1D-88A5-4AA7-A724-71FE74B97263}"/>
              </a:ext>
            </a:extLst>
          </p:cNvPr>
          <p:cNvSpPr/>
          <p:nvPr/>
        </p:nvSpPr>
        <p:spPr>
          <a:xfrm>
            <a:off x="3706434" y="2924042"/>
            <a:ext cx="1132114" cy="5442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ベイズ</a:t>
            </a:r>
            <a:endParaRPr kumimoji="1" lang="en-US" altLang="ja-JP" sz="1400" dirty="0"/>
          </a:p>
          <a:p>
            <a:pPr algn="ctr"/>
            <a:r>
              <a:rPr kumimoji="1" lang="ja-JP" altLang="en-US" sz="1400"/>
              <a:t>統計学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4553AC58-21CF-43AB-9C4E-88596B6D7679}"/>
              </a:ext>
            </a:extLst>
          </p:cNvPr>
          <p:cNvSpPr/>
          <p:nvPr/>
        </p:nvSpPr>
        <p:spPr>
          <a:xfrm>
            <a:off x="2095348" y="3635655"/>
            <a:ext cx="1132114" cy="5442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多変量</a:t>
            </a:r>
            <a:endParaRPr kumimoji="1" lang="en-US" altLang="ja-JP" sz="1400" dirty="0"/>
          </a:p>
          <a:p>
            <a:pPr algn="ctr"/>
            <a:r>
              <a:rPr kumimoji="1" lang="ja-JP" altLang="en-US" sz="1400"/>
              <a:t>解析学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6B69E1BA-7960-4403-9EAC-A497EFD1D14C}"/>
              </a:ext>
            </a:extLst>
          </p:cNvPr>
          <p:cNvSpPr/>
          <p:nvPr/>
        </p:nvSpPr>
        <p:spPr>
          <a:xfrm>
            <a:off x="2095348" y="4388661"/>
            <a:ext cx="1132114" cy="544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AI</a:t>
            </a:r>
            <a:endParaRPr kumimoji="1" lang="ja-JP" altLang="en-US" sz="1400"/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77F8F39A-7605-4570-8F0F-FBCC7820A265}"/>
              </a:ext>
            </a:extLst>
          </p:cNvPr>
          <p:cNvSpPr/>
          <p:nvPr/>
        </p:nvSpPr>
        <p:spPr>
          <a:xfrm>
            <a:off x="3706434" y="4388661"/>
            <a:ext cx="1132114" cy="544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機械学習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73B13DAF-FBAA-4471-8A5F-048BEF458FB8}"/>
              </a:ext>
            </a:extLst>
          </p:cNvPr>
          <p:cNvSpPr/>
          <p:nvPr/>
        </p:nvSpPr>
        <p:spPr>
          <a:xfrm>
            <a:off x="3706434" y="5111653"/>
            <a:ext cx="1132114" cy="544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データ</a:t>
            </a:r>
            <a:endParaRPr kumimoji="1" lang="en-US" altLang="ja-JP" sz="1400" dirty="0"/>
          </a:p>
          <a:p>
            <a:pPr algn="ctr"/>
            <a:r>
              <a:rPr kumimoji="1" lang="ja-JP" altLang="en-US" sz="1400"/>
              <a:t>マイニング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F4D8C0A7-3CDF-4585-86CB-9D3406407BF9}"/>
              </a:ext>
            </a:extLst>
          </p:cNvPr>
          <p:cNvSpPr/>
          <p:nvPr/>
        </p:nvSpPr>
        <p:spPr>
          <a:xfrm>
            <a:off x="3706434" y="5834645"/>
            <a:ext cx="1132114" cy="544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深層学習</a:t>
            </a:r>
          </a:p>
        </p:txBody>
      </p: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EA2E9149-7502-4746-B7AF-B6527DF1589C}"/>
              </a:ext>
            </a:extLst>
          </p:cNvPr>
          <p:cNvCxnSpPr>
            <a:stCxn id="77" idx="3"/>
            <a:endCxn id="78" idx="1"/>
          </p:cNvCxnSpPr>
          <p:nvPr/>
        </p:nvCxnSpPr>
        <p:spPr>
          <a:xfrm>
            <a:off x="1616376" y="1690173"/>
            <a:ext cx="478972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B124C605-D1D8-449D-AB4E-67E2A554B3A7}"/>
              </a:ext>
            </a:extLst>
          </p:cNvPr>
          <p:cNvCxnSpPr>
            <a:cxnSpLocks/>
            <a:stCxn id="78" idx="3"/>
            <a:endCxn id="79" idx="1"/>
          </p:cNvCxnSpPr>
          <p:nvPr/>
        </p:nvCxnSpPr>
        <p:spPr>
          <a:xfrm>
            <a:off x="3227462" y="1690173"/>
            <a:ext cx="478972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85F8200D-E7D3-4873-B424-3AD75256E039}"/>
              </a:ext>
            </a:extLst>
          </p:cNvPr>
          <p:cNvCxnSpPr>
            <a:cxnSpLocks/>
            <a:stCxn id="83" idx="3"/>
            <a:endCxn id="84" idx="1"/>
          </p:cNvCxnSpPr>
          <p:nvPr/>
        </p:nvCxnSpPr>
        <p:spPr>
          <a:xfrm>
            <a:off x="3227462" y="4660804"/>
            <a:ext cx="478972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カギ線コネクタ 22">
            <a:extLst>
              <a:ext uri="{FF2B5EF4-FFF2-40B4-BE49-F238E27FC236}">
                <a16:creationId xmlns:a16="http://schemas.microsoft.com/office/drawing/2014/main" id="{47041BDD-C375-4750-BBC2-DDE7D65CC11F}"/>
              </a:ext>
            </a:extLst>
          </p:cNvPr>
          <p:cNvCxnSpPr>
            <a:cxnSpLocks/>
            <a:stCxn id="77" idx="3"/>
            <a:endCxn id="82" idx="1"/>
          </p:cNvCxnSpPr>
          <p:nvPr/>
        </p:nvCxnSpPr>
        <p:spPr>
          <a:xfrm>
            <a:off x="1616376" y="1690173"/>
            <a:ext cx="478972" cy="2217625"/>
          </a:xfrm>
          <a:prstGeom prst="bentConnector3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カギ線コネクタ 24">
            <a:extLst>
              <a:ext uri="{FF2B5EF4-FFF2-40B4-BE49-F238E27FC236}">
                <a16:creationId xmlns:a16="http://schemas.microsoft.com/office/drawing/2014/main" id="{8B96C42E-1D1D-4AE2-9900-9EB378EFD241}"/>
              </a:ext>
            </a:extLst>
          </p:cNvPr>
          <p:cNvCxnSpPr>
            <a:cxnSpLocks/>
            <a:stCxn id="77" idx="3"/>
            <a:endCxn id="83" idx="1"/>
          </p:cNvCxnSpPr>
          <p:nvPr/>
        </p:nvCxnSpPr>
        <p:spPr>
          <a:xfrm>
            <a:off x="1616376" y="1690173"/>
            <a:ext cx="478972" cy="297063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カギ線コネクタ 27">
            <a:extLst>
              <a:ext uri="{FF2B5EF4-FFF2-40B4-BE49-F238E27FC236}">
                <a16:creationId xmlns:a16="http://schemas.microsoft.com/office/drawing/2014/main" id="{B938EFF9-2E48-4E44-A647-28E2B154F98F}"/>
              </a:ext>
            </a:extLst>
          </p:cNvPr>
          <p:cNvCxnSpPr>
            <a:cxnSpLocks/>
            <a:stCxn id="78" idx="3"/>
            <a:endCxn id="80" idx="1"/>
          </p:cNvCxnSpPr>
          <p:nvPr/>
        </p:nvCxnSpPr>
        <p:spPr>
          <a:xfrm>
            <a:off x="3227462" y="1690173"/>
            <a:ext cx="478972" cy="75300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カギ線コネクタ 30">
            <a:extLst>
              <a:ext uri="{FF2B5EF4-FFF2-40B4-BE49-F238E27FC236}">
                <a16:creationId xmlns:a16="http://schemas.microsoft.com/office/drawing/2014/main" id="{2B8508DE-E503-4422-8720-CECAC7D34130}"/>
              </a:ext>
            </a:extLst>
          </p:cNvPr>
          <p:cNvCxnSpPr>
            <a:cxnSpLocks/>
            <a:stCxn id="78" idx="3"/>
            <a:endCxn id="81" idx="1"/>
          </p:cNvCxnSpPr>
          <p:nvPr/>
        </p:nvCxnSpPr>
        <p:spPr>
          <a:xfrm>
            <a:off x="3227462" y="1690173"/>
            <a:ext cx="478972" cy="150601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カギ線コネクタ 33">
            <a:extLst>
              <a:ext uri="{FF2B5EF4-FFF2-40B4-BE49-F238E27FC236}">
                <a16:creationId xmlns:a16="http://schemas.microsoft.com/office/drawing/2014/main" id="{0E85FE86-7058-4993-A6BB-2B56A76EB875}"/>
              </a:ext>
            </a:extLst>
          </p:cNvPr>
          <p:cNvCxnSpPr>
            <a:cxnSpLocks/>
            <a:stCxn id="83" idx="3"/>
            <a:endCxn id="85" idx="1"/>
          </p:cNvCxnSpPr>
          <p:nvPr/>
        </p:nvCxnSpPr>
        <p:spPr>
          <a:xfrm>
            <a:off x="3227462" y="4660804"/>
            <a:ext cx="478972" cy="72299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カギ線コネクタ 36">
            <a:extLst>
              <a:ext uri="{FF2B5EF4-FFF2-40B4-BE49-F238E27FC236}">
                <a16:creationId xmlns:a16="http://schemas.microsoft.com/office/drawing/2014/main" id="{972CAFF6-8ABC-4820-9B6E-33DE965E62BB}"/>
              </a:ext>
            </a:extLst>
          </p:cNvPr>
          <p:cNvCxnSpPr>
            <a:cxnSpLocks/>
            <a:stCxn id="83" idx="3"/>
            <a:endCxn id="86" idx="1"/>
          </p:cNvCxnSpPr>
          <p:nvPr/>
        </p:nvCxnSpPr>
        <p:spPr>
          <a:xfrm>
            <a:off x="3227462" y="4660804"/>
            <a:ext cx="478972" cy="144598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A8937AD-D14B-44BD-B6A2-95E67CE14E42}"/>
              </a:ext>
            </a:extLst>
          </p:cNvPr>
          <p:cNvSpPr txBox="1"/>
          <p:nvPr/>
        </p:nvSpPr>
        <p:spPr>
          <a:xfrm>
            <a:off x="4952844" y="1418030"/>
            <a:ext cx="25218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/>
              <a:t>データを整理し、特徴を簡潔に表す</a:t>
            </a:r>
            <a:endParaRPr kumimoji="1" lang="en-US" altLang="ja-JP" sz="1000" dirty="0"/>
          </a:p>
          <a:p>
            <a:r>
              <a:rPr kumimoji="1" lang="ja-JP" altLang="en-US" sz="1000"/>
              <a:t>　└─</a:t>
            </a:r>
            <a:r>
              <a:rPr kumimoji="1" lang="en-US" altLang="ja-JP" sz="1000" dirty="0"/>
              <a:t> </a:t>
            </a:r>
            <a:r>
              <a:rPr kumimoji="1" lang="ja-JP" altLang="en-US" sz="1000"/>
              <a:t>代表的な数値で全体を簡潔化する。</a:t>
            </a:r>
          </a:p>
          <a:p>
            <a:r>
              <a:rPr kumimoji="1" lang="ja-JP" altLang="en-US" sz="1000"/>
              <a:t>　└─</a:t>
            </a:r>
            <a:r>
              <a:rPr kumimoji="1" lang="en-US" altLang="ja-JP" sz="1000" dirty="0"/>
              <a:t> </a:t>
            </a:r>
            <a:r>
              <a:rPr kumimoji="1" lang="ja-JP" altLang="en-US" sz="1000"/>
              <a:t>表やグラフを用いて傾向を表す</a:t>
            </a:r>
            <a:endParaRPr kumimoji="1" lang="en-US" altLang="ja-JP" sz="1000" dirty="0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B72A6740-C1C9-46E2-A59D-6868E28148F3}"/>
              </a:ext>
            </a:extLst>
          </p:cNvPr>
          <p:cNvSpPr txBox="1"/>
          <p:nvPr/>
        </p:nvSpPr>
        <p:spPr>
          <a:xfrm>
            <a:off x="4952844" y="2171036"/>
            <a:ext cx="35477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/>
              <a:t>一部の標本データから全体を推測する</a:t>
            </a:r>
            <a:endParaRPr kumimoji="1" lang="en-US" altLang="ja-JP" sz="1000" dirty="0"/>
          </a:p>
          <a:p>
            <a:r>
              <a:rPr kumimoji="1" lang="ja-JP" altLang="en-US" sz="1000"/>
              <a:t>　└─</a:t>
            </a:r>
            <a:r>
              <a:rPr kumimoji="1" lang="en-US" altLang="ja-JP" sz="1000" dirty="0"/>
              <a:t> </a:t>
            </a:r>
            <a:r>
              <a:rPr kumimoji="1" lang="ja-JP" altLang="en-US" sz="1000"/>
              <a:t>推定：標本から母集団の値の範囲を推定する。</a:t>
            </a:r>
          </a:p>
          <a:p>
            <a:r>
              <a:rPr kumimoji="1" lang="ja-JP" altLang="en-US" sz="1000"/>
              <a:t>　└─</a:t>
            </a:r>
            <a:r>
              <a:rPr kumimoji="1" lang="en-US" altLang="ja-JP" sz="1000" dirty="0"/>
              <a:t> </a:t>
            </a:r>
            <a:r>
              <a:rPr kumimoji="1" lang="ja-JP" altLang="en-US" sz="1000"/>
              <a:t>検定：標本から母集団について言えることを検証する</a:t>
            </a:r>
            <a:endParaRPr kumimoji="1" lang="en-US" altLang="ja-JP" sz="1000" dirty="0"/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35880594-4A3D-49FF-B8BA-29B9B84AEAD2}"/>
              </a:ext>
            </a:extLst>
          </p:cNvPr>
          <p:cNvSpPr/>
          <p:nvPr/>
        </p:nvSpPr>
        <p:spPr>
          <a:xfrm>
            <a:off x="174020" y="5567735"/>
            <a:ext cx="693963" cy="3655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278CCF31-3F5E-43B4-95CE-B5705A5F1D16}"/>
              </a:ext>
            </a:extLst>
          </p:cNvPr>
          <p:cNvSpPr/>
          <p:nvPr/>
        </p:nvSpPr>
        <p:spPr>
          <a:xfrm>
            <a:off x="174020" y="6041777"/>
            <a:ext cx="693963" cy="3655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4FA64B90-BAC4-4F27-8418-101EE3A12962}"/>
              </a:ext>
            </a:extLst>
          </p:cNvPr>
          <p:cNvSpPr/>
          <p:nvPr/>
        </p:nvSpPr>
        <p:spPr>
          <a:xfrm>
            <a:off x="174020" y="5097795"/>
            <a:ext cx="693963" cy="365580"/>
          </a:xfrm>
          <a:prstGeom prst="rect">
            <a:avLst/>
          </a:prstGeom>
          <a:ln w="57150">
            <a:solidFill>
              <a:srgbClr val="FFCC66"/>
            </a:solidFill>
            <a:prstDash val="sysDot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FC9EE55E-4A42-4F8C-A1EE-8F5FB14CE9FB}"/>
              </a:ext>
            </a:extLst>
          </p:cNvPr>
          <p:cNvSpPr txBox="1"/>
          <p:nvPr/>
        </p:nvSpPr>
        <p:spPr>
          <a:xfrm>
            <a:off x="4952844" y="3000244"/>
            <a:ext cx="3903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従来の統計学とは異なり、ベイズの定理に従い、得られたデータ</a:t>
            </a:r>
            <a:endParaRPr kumimoji="1" lang="en-US" altLang="ja-JP" sz="1000" dirty="0"/>
          </a:p>
          <a:p>
            <a:r>
              <a:rPr kumimoji="1" lang="ja-JP" altLang="en-US" sz="1000" dirty="0"/>
              <a:t>から確率を修正するアプローチ。機械学習との相性がよい。</a:t>
            </a:r>
            <a:endParaRPr kumimoji="1" lang="en-US" altLang="ja-JP" sz="1000" dirty="0"/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9C50A0B5-AA53-4370-A0A2-C39EAE466253}"/>
              </a:ext>
            </a:extLst>
          </p:cNvPr>
          <p:cNvSpPr txBox="1"/>
          <p:nvPr/>
        </p:nvSpPr>
        <p:spPr>
          <a:xfrm>
            <a:off x="3344995" y="3640511"/>
            <a:ext cx="544251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たくさんの変数がある場合の分析手法をまとめたもの。</a:t>
            </a:r>
            <a:endParaRPr kumimoji="1" lang="en-US" altLang="ja-JP" sz="1000" dirty="0"/>
          </a:p>
          <a:p>
            <a:r>
              <a:rPr kumimoji="1" lang="ja-JP" altLang="en-US" sz="1000" dirty="0"/>
              <a:t>代表的なものとして、回帰分析、判別分析、主成分分析、因子分析、クラスター分析など。</a:t>
            </a:r>
            <a:endParaRPr kumimoji="1" lang="en-US" altLang="ja-JP" sz="1000" dirty="0"/>
          </a:p>
          <a:p>
            <a:r>
              <a:rPr kumimoji="1" lang="ja-JP" altLang="en-US" sz="1000" dirty="0"/>
              <a:t>微分積分と線形代数を多用する。</a:t>
            </a:r>
            <a:endParaRPr kumimoji="1" lang="en-US" altLang="ja-JP" sz="1000" dirty="0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0343E945-0DC9-4099-9301-941D9EDEB802}"/>
              </a:ext>
            </a:extLst>
          </p:cNvPr>
          <p:cNvSpPr txBox="1"/>
          <p:nvPr/>
        </p:nvSpPr>
        <p:spPr>
          <a:xfrm>
            <a:off x="882842" y="5184853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/>
              <a:t>本講座で取り扱う範囲</a:t>
            </a:r>
            <a:endParaRPr kumimoji="1" lang="en-US" altLang="ja-JP" sz="1000" dirty="0"/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FC21F39C-0D47-438A-AE64-9A80B44D922B}"/>
              </a:ext>
            </a:extLst>
          </p:cNvPr>
          <p:cNvSpPr txBox="1"/>
          <p:nvPr/>
        </p:nvSpPr>
        <p:spPr>
          <a:xfrm>
            <a:off x="882842" y="5647076"/>
            <a:ext cx="17235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/>
              <a:t>学術的に体系化された範囲</a:t>
            </a:r>
            <a:endParaRPr kumimoji="1" lang="en-US" altLang="ja-JP" sz="1000" dirty="0"/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3CC9D398-86BB-48F9-AD3D-CBDD0B67C7F3}"/>
              </a:ext>
            </a:extLst>
          </p:cNvPr>
          <p:cNvSpPr txBox="1"/>
          <p:nvPr/>
        </p:nvSpPr>
        <p:spPr>
          <a:xfrm>
            <a:off x="882842" y="6122740"/>
            <a:ext cx="17235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/>
              <a:t>個々の手法をまとめたもの</a:t>
            </a:r>
            <a:endParaRPr kumimoji="1" lang="en-US" altLang="ja-JP" sz="1000" dirty="0"/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91BC156-2850-4BDA-9A00-0E3C3FABF632}"/>
              </a:ext>
            </a:extLst>
          </p:cNvPr>
          <p:cNvSpPr txBox="1"/>
          <p:nvPr/>
        </p:nvSpPr>
        <p:spPr>
          <a:xfrm>
            <a:off x="4838548" y="4403229"/>
            <a:ext cx="41601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/>
              <a:t>多変量解析学の方法をベースに大量のデータを読み込ませることで、</a:t>
            </a:r>
            <a:endParaRPr kumimoji="1" lang="en-US" altLang="ja-JP" sz="1000" dirty="0"/>
          </a:p>
          <a:p>
            <a:r>
              <a:rPr kumimoji="1" lang="ja-JP" altLang="en-US" sz="1000"/>
              <a:t>機械が自動的に判定ができるように学習するプログラムや手法。</a:t>
            </a:r>
            <a:endParaRPr kumimoji="1" lang="en-US" altLang="ja-JP" sz="1000" dirty="0"/>
          </a:p>
          <a:p>
            <a:r>
              <a:rPr kumimoji="1" lang="ja-JP" altLang="en-US" sz="1000"/>
              <a:t>広義の意味での</a:t>
            </a:r>
            <a:r>
              <a:rPr kumimoji="1" lang="en-US" altLang="ja-JP" sz="1000" dirty="0"/>
              <a:t>AI</a:t>
            </a:r>
            <a:r>
              <a:rPr kumimoji="1" lang="ja-JP" altLang="en-US" sz="1000"/>
              <a:t>を表すこともある。</a:t>
            </a:r>
            <a:endParaRPr kumimoji="1" lang="en-US" altLang="ja-JP" sz="1000" dirty="0"/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3D4C0967-EA32-48DE-9176-F8687CCEB83F}"/>
              </a:ext>
            </a:extLst>
          </p:cNvPr>
          <p:cNvSpPr txBox="1"/>
          <p:nvPr/>
        </p:nvSpPr>
        <p:spPr>
          <a:xfrm>
            <a:off x="4839499" y="5099496"/>
            <a:ext cx="42883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/>
              <a:t>大量のデータから何かしらの手法を用いて情報を抽出する方法を指す。</a:t>
            </a:r>
            <a:endParaRPr kumimoji="1" lang="en-US" altLang="ja-JP" sz="1000" dirty="0"/>
          </a:p>
          <a:p>
            <a:r>
              <a:rPr kumimoji="1" lang="ja-JP" altLang="en-US" sz="1000"/>
              <a:t>機械学習が流行る前に使われていた言葉。</a:t>
            </a:r>
            <a:endParaRPr kumimoji="1" lang="en-US" altLang="ja-JP" sz="1000" dirty="0"/>
          </a:p>
          <a:p>
            <a:r>
              <a:rPr kumimoji="1" lang="ja-JP" altLang="en-US" sz="1000"/>
              <a:t>悪い意味で使われることもあるので注意が必要。</a:t>
            </a:r>
            <a:endParaRPr kumimoji="1" lang="en-US" altLang="ja-JP" sz="1000" dirty="0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5DD9DDB0-0051-4258-8C96-3C32CA3E4A96}"/>
              </a:ext>
            </a:extLst>
          </p:cNvPr>
          <p:cNvSpPr txBox="1"/>
          <p:nvPr/>
        </p:nvSpPr>
        <p:spPr>
          <a:xfrm>
            <a:off x="4839499" y="5829789"/>
            <a:ext cx="41376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/>
              <a:t>ニューラルネットワークを多層重ねて学習能力を強化した手法。</a:t>
            </a:r>
            <a:endParaRPr kumimoji="1" lang="en-US" altLang="ja-JP" sz="1000" dirty="0"/>
          </a:p>
          <a:p>
            <a:r>
              <a:rPr kumimoji="1" lang="ja-JP" altLang="en-US" sz="1000"/>
              <a:t>最近では狭い意味での</a:t>
            </a:r>
            <a:r>
              <a:rPr kumimoji="1" lang="en-US" altLang="ja-JP" sz="1000" dirty="0"/>
              <a:t>AI</a:t>
            </a:r>
            <a:r>
              <a:rPr kumimoji="1" lang="ja-JP" altLang="en-US" sz="1000"/>
              <a:t>はディープラーニングやその派生手法を指す</a:t>
            </a:r>
            <a:endParaRPr kumimoji="1" lang="en-US" altLang="ja-JP" sz="1000" dirty="0"/>
          </a:p>
          <a:p>
            <a:r>
              <a:rPr kumimoji="1" lang="ja-JP" altLang="en-US" sz="1000"/>
              <a:t>ことが多い。</a:t>
            </a:r>
            <a:endParaRPr kumimoji="1" lang="en-US" altLang="ja-JP" sz="1000" dirty="0"/>
          </a:p>
        </p:txBody>
      </p:sp>
    </p:spTree>
    <p:extLst>
      <p:ext uri="{BB962C8B-B14F-4D97-AF65-F5344CB8AC3E}">
        <p14:creationId xmlns:p14="http://schemas.microsoft.com/office/powerpoint/2010/main" val="22690371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33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データ分析の流れ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8" name="コンテンツ プレースホルダー 2">
            <a:extLst>
              <a:ext uri="{FF2B5EF4-FFF2-40B4-BE49-F238E27FC236}">
                <a16:creationId xmlns:a16="http://schemas.microsoft.com/office/drawing/2014/main" id="{3235EF32-06FF-49DE-943A-C7F58CF2785A}"/>
              </a:ext>
            </a:extLst>
          </p:cNvPr>
          <p:cNvSpPr txBox="1">
            <a:spLocks/>
          </p:cNvSpPr>
          <p:nvPr/>
        </p:nvSpPr>
        <p:spPr>
          <a:xfrm>
            <a:off x="525868" y="1048673"/>
            <a:ext cx="7886700" cy="5095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データ分析もビジネスも「言うべきこと・やるべきこと」は同じ！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9" name="台形 38">
            <a:extLst>
              <a:ext uri="{FF2B5EF4-FFF2-40B4-BE49-F238E27FC236}">
                <a16:creationId xmlns:a16="http://schemas.microsoft.com/office/drawing/2014/main" id="{B6F81999-1EFE-48ED-ADAD-D993EFF42181}"/>
              </a:ext>
            </a:extLst>
          </p:cNvPr>
          <p:cNvSpPr/>
          <p:nvPr/>
        </p:nvSpPr>
        <p:spPr>
          <a:xfrm>
            <a:off x="792802" y="2457458"/>
            <a:ext cx="7106544" cy="1370748"/>
          </a:xfrm>
          <a:prstGeom prst="trapezoid">
            <a:avLst>
              <a:gd name="adj" fmla="val 217137"/>
            </a:avLst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40" name="図表 39">
            <a:extLst>
              <a:ext uri="{FF2B5EF4-FFF2-40B4-BE49-F238E27FC236}">
                <a16:creationId xmlns:a16="http://schemas.microsoft.com/office/drawing/2014/main" id="{182515DE-670A-402E-B855-55836D2EA4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6762375"/>
              </p:ext>
            </p:extLst>
          </p:nvPr>
        </p:nvGraphicFramePr>
        <p:xfrm>
          <a:off x="731433" y="3540861"/>
          <a:ext cx="7505444" cy="1370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9617AB2-2CA2-448C-ABAE-F6DC4364D645}"/>
              </a:ext>
            </a:extLst>
          </p:cNvPr>
          <p:cNvSpPr txBox="1"/>
          <p:nvPr/>
        </p:nvSpPr>
        <p:spPr>
          <a:xfrm>
            <a:off x="835761" y="4819555"/>
            <a:ext cx="103105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・代表値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└平均値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└中央値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└最頻値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・その他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└歪度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└尖度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4408C849-CE9B-4BBE-B54A-A3BDA155A94C}"/>
              </a:ext>
            </a:extLst>
          </p:cNvPr>
          <p:cNvSpPr txBox="1"/>
          <p:nvPr/>
        </p:nvSpPr>
        <p:spPr>
          <a:xfrm>
            <a:off x="2299849" y="4825692"/>
            <a:ext cx="121058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・散布度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└平均偏差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└分散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└標準偏差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・範囲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└最大値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└最小値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　└四分位数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048DADF-0DBE-4F88-84F3-1CB780E4122A}"/>
              </a:ext>
            </a:extLst>
          </p:cNvPr>
          <p:cNvSpPr txBox="1"/>
          <p:nvPr/>
        </p:nvSpPr>
        <p:spPr>
          <a:xfrm>
            <a:off x="3837512" y="4825692"/>
            <a:ext cx="10823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・相関係数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・クロス表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・相関比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6C5ADF5-D5E8-4EC3-A5C8-9977CE238E64}"/>
              </a:ext>
            </a:extLst>
          </p:cNvPr>
          <p:cNvSpPr txBox="1"/>
          <p:nvPr/>
        </p:nvSpPr>
        <p:spPr>
          <a:xfrm>
            <a:off x="5181713" y="481955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・仮説検定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2C9FAE3-C6D1-4794-A80B-7D2B3AEB9D2B}"/>
              </a:ext>
            </a:extLst>
          </p:cNvPr>
          <p:cNvSpPr txBox="1"/>
          <p:nvPr/>
        </p:nvSpPr>
        <p:spPr>
          <a:xfrm>
            <a:off x="6586917" y="4825692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・回帰分析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  <p:graphicFrame>
        <p:nvGraphicFramePr>
          <p:cNvPr id="76" name="図表 75">
            <a:extLst>
              <a:ext uri="{FF2B5EF4-FFF2-40B4-BE49-F238E27FC236}">
                <a16:creationId xmlns:a16="http://schemas.microsoft.com/office/drawing/2014/main" id="{F30175D4-8697-4762-BA2B-FFAE51F6D5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9625076"/>
              </p:ext>
            </p:extLst>
          </p:nvPr>
        </p:nvGraphicFramePr>
        <p:xfrm>
          <a:off x="731432" y="1645128"/>
          <a:ext cx="7505443" cy="954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77" name="グラフィックス 76" descr="矢印付きの円">
            <a:extLst>
              <a:ext uri="{FF2B5EF4-FFF2-40B4-BE49-F238E27FC236}">
                <a16:creationId xmlns:a16="http://schemas.microsoft.com/office/drawing/2014/main" id="{11C7109D-EF68-4BB6-A097-49FB7D44A90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571739" y="2289007"/>
            <a:ext cx="1707649" cy="1707649"/>
          </a:xfrm>
          <a:prstGeom prst="rect">
            <a:avLst/>
          </a:prstGeom>
        </p:spPr>
      </p:pic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730EA4D0-EB5E-4B83-AF91-D50411934910}"/>
              </a:ext>
            </a:extLst>
          </p:cNvPr>
          <p:cNvSpPr txBox="1"/>
          <p:nvPr/>
        </p:nvSpPr>
        <p:spPr>
          <a:xfrm>
            <a:off x="2545160" y="2920411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Calibri" panose="020F0502020204030204"/>
                <a:ea typeface="メイリオ" panose="020B0604030504040204" pitchFamily="50" charset="-128"/>
              </a:rPr>
              <a:t>プロセスを繰り返して精度を上げる</a:t>
            </a:r>
            <a:endParaRPr lang="en-US" altLang="ja-JP" b="1" dirty="0">
              <a:solidFill>
                <a:srgbClr val="FF0000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69834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34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9" name="コンテンツ プレースホルダー 2">
            <a:extLst>
              <a:ext uri="{FF2B5EF4-FFF2-40B4-BE49-F238E27FC236}">
                <a16:creationId xmlns:a16="http://schemas.microsoft.com/office/drawing/2014/main" id="{071C0B29-0965-4AAD-AEF4-63B1645AB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7586"/>
            <a:ext cx="7886700" cy="5095702"/>
          </a:xfrm>
        </p:spPr>
        <p:txBody>
          <a:bodyPr/>
          <a:lstStyle/>
          <a:p>
            <a:r>
              <a:rPr lang="ja-JP" altLang="en-US" dirty="0"/>
              <a:t>データは主に、そのデータが取られた観測対象（ケース）と観測項目（変数）によって表の形式でまとめられていることが多い。これをデータ行列という。</a:t>
            </a:r>
          </a:p>
          <a:p>
            <a:r>
              <a:rPr lang="ja-JP" altLang="en-US" dirty="0"/>
              <a:t>統計分析が必要となるデータは、観測対象ごとにばらつきがあることが特徴となる。</a:t>
            </a:r>
          </a:p>
          <a:p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0FA3D24-885D-4221-8205-A9C3BF5ED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9059" y="3319690"/>
            <a:ext cx="6591153" cy="2900108"/>
          </a:xfrm>
          <a:prstGeom prst="rect">
            <a:avLst/>
          </a:prstGeom>
        </p:spPr>
      </p:pic>
      <p:sp>
        <p:nvSpPr>
          <p:cNvPr id="22" name="左中かっこ 21">
            <a:extLst>
              <a:ext uri="{FF2B5EF4-FFF2-40B4-BE49-F238E27FC236}">
                <a16:creationId xmlns:a16="http://schemas.microsoft.com/office/drawing/2014/main" id="{45C870A6-EF05-41CE-9396-CDAD61DA5942}"/>
              </a:ext>
            </a:extLst>
          </p:cNvPr>
          <p:cNvSpPr/>
          <p:nvPr/>
        </p:nvSpPr>
        <p:spPr>
          <a:xfrm>
            <a:off x="847073" y="3319690"/>
            <a:ext cx="281571" cy="2752626"/>
          </a:xfrm>
          <a:prstGeom prst="leftBrace">
            <a:avLst>
              <a:gd name="adj1" fmla="val 61772"/>
              <a:gd name="adj2" fmla="val 50000"/>
            </a:avLst>
          </a:prstGeom>
          <a:ln w="28575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中かっこ 22">
            <a:extLst>
              <a:ext uri="{FF2B5EF4-FFF2-40B4-BE49-F238E27FC236}">
                <a16:creationId xmlns:a16="http://schemas.microsoft.com/office/drawing/2014/main" id="{4FF8D375-0909-46EE-8C6D-44A27A5BE2BE}"/>
              </a:ext>
            </a:extLst>
          </p:cNvPr>
          <p:cNvSpPr/>
          <p:nvPr/>
        </p:nvSpPr>
        <p:spPr>
          <a:xfrm rot="5400000">
            <a:off x="4470005" y="-232786"/>
            <a:ext cx="387631" cy="6752783"/>
          </a:xfrm>
          <a:prstGeom prst="leftBrace">
            <a:avLst>
              <a:gd name="adj1" fmla="val 61772"/>
              <a:gd name="adj2" fmla="val 50000"/>
            </a:avLst>
          </a:prstGeom>
          <a:ln w="28575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27A6704-7998-4A03-9139-E3D7C6092BA1}"/>
              </a:ext>
            </a:extLst>
          </p:cNvPr>
          <p:cNvSpPr txBox="1"/>
          <p:nvPr/>
        </p:nvSpPr>
        <p:spPr>
          <a:xfrm>
            <a:off x="-10695" y="4304668"/>
            <a:ext cx="8899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観測対象</a:t>
            </a:r>
            <a:endParaRPr kumimoji="1" lang="en-US" altLang="ja-JP" sz="11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（ケース）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DE0B215-3C37-4A9D-8F65-1DAB76775BEE}"/>
              </a:ext>
            </a:extLst>
          </p:cNvPr>
          <p:cNvSpPr txBox="1"/>
          <p:nvPr/>
        </p:nvSpPr>
        <p:spPr>
          <a:xfrm>
            <a:off x="4303411" y="2518903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dirty="0">
                <a:latin typeface="Meiryo" panose="020B0604030504040204" pitchFamily="34" charset="-128"/>
                <a:ea typeface="Meiryo" panose="020B0604030504040204" pitchFamily="34" charset="-128"/>
              </a:rPr>
              <a:t>観測項目</a:t>
            </a:r>
            <a:endParaRPr kumimoji="1" lang="en-US" altLang="ja-JP" sz="11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1100" dirty="0">
                <a:latin typeface="Meiryo" panose="020B0604030504040204" pitchFamily="34" charset="-128"/>
                <a:ea typeface="Meiryo" panose="020B0604030504040204" pitchFamily="34" charset="-128"/>
              </a:rPr>
              <a:t>（変数）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1D61C3B-C0B7-4CAA-A44D-4B7B0E1790B3}"/>
              </a:ext>
            </a:extLst>
          </p:cNvPr>
          <p:cNvSpPr txBox="1"/>
          <p:nvPr/>
        </p:nvSpPr>
        <p:spPr>
          <a:xfrm>
            <a:off x="4083090" y="6298287"/>
            <a:ext cx="17363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dirty="0">
                <a:latin typeface="Meiryo" panose="020B0604030504040204" pitchFamily="34" charset="-128"/>
                <a:ea typeface="Meiryo" panose="020B0604030504040204" pitchFamily="34" charset="-128"/>
              </a:rPr>
              <a:t>【</a:t>
            </a:r>
            <a:r>
              <a:rPr kumimoji="1" lang="ja-JP" altLang="en-US" sz="1100" dirty="0">
                <a:latin typeface="Meiryo" panose="020B0604030504040204" pitchFamily="34" charset="-128"/>
                <a:ea typeface="Meiryo" panose="020B0604030504040204" pitchFamily="34" charset="-128"/>
              </a:rPr>
              <a:t>サンプル</a:t>
            </a:r>
            <a:r>
              <a:rPr kumimoji="1" lang="en-US" altLang="ja-JP" sz="1100" dirty="0">
                <a:latin typeface="Meiryo" panose="020B0604030504040204" pitchFamily="34" charset="-128"/>
                <a:ea typeface="Meiryo" panose="020B0604030504040204" pitchFamily="34" charset="-128"/>
              </a:rPr>
              <a:t>】</a:t>
            </a:r>
            <a:r>
              <a:rPr kumimoji="1" lang="ja-JP" altLang="en-US" sz="1100" dirty="0">
                <a:latin typeface="Meiryo" panose="020B0604030504040204" pitchFamily="34" charset="-128"/>
                <a:ea typeface="Meiryo" panose="020B0604030504040204" pitchFamily="34" charset="-128"/>
              </a:rPr>
              <a:t>不動産価格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B8B00B3-32DA-473F-B6F1-B79CE51D84F7}"/>
              </a:ext>
            </a:extLst>
          </p:cNvPr>
          <p:cNvSpPr/>
          <p:nvPr/>
        </p:nvSpPr>
        <p:spPr>
          <a:xfrm>
            <a:off x="4643475" y="3476826"/>
            <a:ext cx="936637" cy="279185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四角形吹き出し 10">
            <a:extLst>
              <a:ext uri="{FF2B5EF4-FFF2-40B4-BE49-F238E27FC236}">
                <a16:creationId xmlns:a16="http://schemas.microsoft.com/office/drawing/2014/main" id="{95DD930A-E054-44B5-8C98-355B38775AA5}"/>
              </a:ext>
            </a:extLst>
          </p:cNvPr>
          <p:cNvSpPr/>
          <p:nvPr/>
        </p:nvSpPr>
        <p:spPr>
          <a:xfrm>
            <a:off x="5725609" y="3415910"/>
            <a:ext cx="1886417" cy="888758"/>
          </a:xfrm>
          <a:prstGeom prst="wedgeRectCallout">
            <a:avLst>
              <a:gd name="adj1" fmla="val -67483"/>
              <a:gd name="adj2" fmla="val 82226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>
                <a:latin typeface="Meiryo" panose="020B0604030504040204" pitchFamily="34" charset="-128"/>
                <a:ea typeface="Meiryo" panose="020B0604030504040204" pitchFamily="34" charset="-128"/>
              </a:rPr>
              <a:t>観測対象ごとにばらついている</a:t>
            </a:r>
          </a:p>
        </p:txBody>
      </p:sp>
    </p:spTree>
    <p:extLst>
      <p:ext uri="{BB962C8B-B14F-4D97-AF65-F5344CB8AC3E}">
        <p14:creationId xmlns:p14="http://schemas.microsoft.com/office/powerpoint/2010/main" val="208031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35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データの種類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FFFADBAD-E164-4B67-9300-64791DCB9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21971"/>
            <a:ext cx="7886700" cy="5095702"/>
          </a:xfrm>
        </p:spPr>
        <p:txBody>
          <a:bodyPr/>
          <a:lstStyle/>
          <a:p>
            <a:r>
              <a:rPr lang="ja-JP" altLang="en-US" dirty="0"/>
              <a:t>統計解析の対象となっているデータは特徴に応じて以下のような分類をされる。</a:t>
            </a:r>
            <a:endParaRPr lang="en-US" altLang="ja-JP" dirty="0"/>
          </a:p>
          <a:p>
            <a:r>
              <a:rPr lang="ja-JP" altLang="en-US" dirty="0"/>
              <a:t>はじめに、「質的データ」と「量的データ」の違いを理解しよう。</a:t>
            </a:r>
          </a:p>
          <a:p>
            <a:endParaRPr lang="ja-JP" altLang="en-US" dirty="0"/>
          </a:p>
          <a:p>
            <a:endParaRPr kumimoji="1" lang="ja-JP" altLang="en-US" dirty="0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5723C2D-0054-4C36-92AB-BB4DC5B1734E}"/>
              </a:ext>
            </a:extLst>
          </p:cNvPr>
          <p:cNvGrpSpPr/>
          <p:nvPr/>
        </p:nvGrpSpPr>
        <p:grpSpPr>
          <a:xfrm>
            <a:off x="1211831" y="2535342"/>
            <a:ext cx="6359973" cy="3782331"/>
            <a:chOff x="736212" y="2047030"/>
            <a:chExt cx="7608275" cy="4478501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22F5C73F-8754-4957-A8DD-78C0D3F7E310}"/>
                </a:ext>
              </a:extLst>
            </p:cNvPr>
            <p:cNvSpPr/>
            <p:nvPr/>
          </p:nvSpPr>
          <p:spPr>
            <a:xfrm>
              <a:off x="736212" y="2642470"/>
              <a:ext cx="695566" cy="388305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>
                  <a:latin typeface="Meiryo" panose="020B0604030504040204" pitchFamily="34" charset="-128"/>
                  <a:ea typeface="Meiryo" panose="020B0604030504040204" pitchFamily="34" charset="-128"/>
                </a:rPr>
                <a:t>データ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39B7141D-B5B6-4862-AEB4-A41DB87FDD1C}"/>
                </a:ext>
              </a:extLst>
            </p:cNvPr>
            <p:cNvSpPr/>
            <p:nvPr/>
          </p:nvSpPr>
          <p:spPr>
            <a:xfrm>
              <a:off x="1472771" y="2642471"/>
              <a:ext cx="695566" cy="18534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>
                  <a:latin typeface="Meiryo" panose="020B0604030504040204" pitchFamily="34" charset="-128"/>
                  <a:ea typeface="Meiryo" panose="020B0604030504040204" pitchFamily="34" charset="-128"/>
                </a:rPr>
                <a:t>質的</a:t>
              </a:r>
              <a:endParaRPr kumimoji="1" lang="en-US" altLang="ja-JP" sz="10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kumimoji="1" lang="ja-JP" altLang="en-US" sz="1000">
                  <a:latin typeface="Meiryo" panose="020B0604030504040204" pitchFamily="34" charset="-128"/>
                  <a:ea typeface="Meiryo" panose="020B0604030504040204" pitchFamily="34" charset="-128"/>
                </a:rPr>
                <a:t>データ</a:t>
              </a: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FAB85E56-978F-491C-A95A-7534F4A44E80}"/>
                </a:ext>
              </a:extLst>
            </p:cNvPr>
            <p:cNvSpPr/>
            <p:nvPr/>
          </p:nvSpPr>
          <p:spPr>
            <a:xfrm>
              <a:off x="1472771" y="4672031"/>
              <a:ext cx="695566" cy="18534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>
                  <a:latin typeface="Meiryo" panose="020B0604030504040204" pitchFamily="34" charset="-128"/>
                  <a:ea typeface="Meiryo" panose="020B0604030504040204" pitchFamily="34" charset="-128"/>
                </a:rPr>
                <a:t>量的</a:t>
              </a:r>
              <a:endParaRPr kumimoji="1" lang="en-US" altLang="ja-JP" sz="10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kumimoji="1" lang="ja-JP" altLang="en-US" sz="1000">
                  <a:latin typeface="Meiryo" panose="020B0604030504040204" pitchFamily="34" charset="-128"/>
                  <a:ea typeface="Meiryo" panose="020B0604030504040204" pitchFamily="34" charset="-128"/>
                </a:rPr>
                <a:t>データ</a:t>
              </a: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A0F529A-6AC2-4193-AF25-2C9878AE10DE}"/>
                </a:ext>
              </a:extLst>
            </p:cNvPr>
            <p:cNvSpPr/>
            <p:nvPr/>
          </p:nvSpPr>
          <p:spPr>
            <a:xfrm>
              <a:off x="2229344" y="2642471"/>
              <a:ext cx="914400" cy="892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名義尺度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34F62A-0DAD-49E8-94B2-381870BB4B29}"/>
                </a:ext>
              </a:extLst>
            </p:cNvPr>
            <p:cNvSpPr/>
            <p:nvPr/>
          </p:nvSpPr>
          <p:spPr>
            <a:xfrm>
              <a:off x="2229344" y="3603273"/>
              <a:ext cx="914400" cy="892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順序尺度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0D332981-8624-4A79-A7BC-B4AB294D03AD}"/>
                </a:ext>
              </a:extLst>
            </p:cNvPr>
            <p:cNvSpPr/>
            <p:nvPr/>
          </p:nvSpPr>
          <p:spPr>
            <a:xfrm>
              <a:off x="2229344" y="4672032"/>
              <a:ext cx="914400" cy="89269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間隔尺度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2A8525EF-1E75-47A7-ABD5-A553EE8D574B}"/>
                </a:ext>
              </a:extLst>
            </p:cNvPr>
            <p:cNvSpPr/>
            <p:nvPr/>
          </p:nvSpPr>
          <p:spPr>
            <a:xfrm>
              <a:off x="2229344" y="5632833"/>
              <a:ext cx="914400" cy="8926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比率尺度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9255DA83-B3F0-41D8-9A71-E7633F7A6A06}"/>
                </a:ext>
              </a:extLst>
            </p:cNvPr>
            <p:cNvSpPr/>
            <p:nvPr/>
          </p:nvSpPr>
          <p:spPr>
            <a:xfrm>
              <a:off x="3307268" y="2047030"/>
              <a:ext cx="1559451" cy="509282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性質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E7BB799-51C6-47BA-B9FE-F31772FAE48C}"/>
                </a:ext>
              </a:extLst>
            </p:cNvPr>
            <p:cNvSpPr/>
            <p:nvPr/>
          </p:nvSpPr>
          <p:spPr>
            <a:xfrm>
              <a:off x="5041662" y="2047030"/>
              <a:ext cx="1559451" cy="509282"/>
            </a:xfrm>
            <a:prstGeom prst="rect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例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30DCEDB-F0B9-465B-BA9C-A10EDF5DC507}"/>
                </a:ext>
              </a:extLst>
            </p:cNvPr>
            <p:cNvSpPr/>
            <p:nvPr/>
          </p:nvSpPr>
          <p:spPr>
            <a:xfrm>
              <a:off x="6776056" y="2047030"/>
              <a:ext cx="1559451" cy="50928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使用できる演算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855D164B-3F24-4C31-8972-CE0C09CE3A80}"/>
                </a:ext>
              </a:extLst>
            </p:cNvPr>
            <p:cNvSpPr/>
            <p:nvPr/>
          </p:nvSpPr>
          <p:spPr>
            <a:xfrm>
              <a:off x="3307268" y="2642470"/>
              <a:ext cx="1559451" cy="892700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区別のみ</a:t>
              </a:r>
              <a:endParaRPr kumimoji="1" lang="en-US" altLang="ja-JP" sz="110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順序はない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C61D9081-41F9-465C-9960-C28D89EFF918}"/>
                </a:ext>
              </a:extLst>
            </p:cNvPr>
            <p:cNvSpPr/>
            <p:nvPr/>
          </p:nvSpPr>
          <p:spPr>
            <a:xfrm>
              <a:off x="3307266" y="3603272"/>
              <a:ext cx="1559451" cy="892700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区別に加えて、</a:t>
              </a:r>
              <a:endParaRPr kumimoji="1" lang="en-US" altLang="ja-JP" sz="110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順序がある。</a:t>
              </a:r>
              <a:endParaRPr kumimoji="1" lang="en-US" altLang="ja-JP" sz="110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差は取れない。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655A33C6-CE87-4C29-A855-762510DE48F5}"/>
                </a:ext>
              </a:extLst>
            </p:cNvPr>
            <p:cNvSpPr/>
            <p:nvPr/>
          </p:nvSpPr>
          <p:spPr>
            <a:xfrm>
              <a:off x="3307266" y="4672030"/>
              <a:ext cx="1559451" cy="892700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差の大きさに意味がある。比には意味がない。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39B55A95-73E8-4F01-83B1-02BD8CF9678F}"/>
                </a:ext>
              </a:extLst>
            </p:cNvPr>
            <p:cNvSpPr/>
            <p:nvPr/>
          </p:nvSpPr>
          <p:spPr>
            <a:xfrm>
              <a:off x="3307266" y="5626742"/>
              <a:ext cx="1559451" cy="892700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差も比も意味がある。</a:t>
              </a:r>
              <a:endParaRPr kumimoji="1" lang="en-US" altLang="ja-JP" sz="110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（絶対ゼロがある）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5A1C98D-B8E8-46C4-858B-FA1101C773F8}"/>
                </a:ext>
              </a:extLst>
            </p:cNvPr>
            <p:cNvSpPr/>
            <p:nvPr/>
          </p:nvSpPr>
          <p:spPr>
            <a:xfrm>
              <a:off x="5041661" y="2642470"/>
              <a:ext cx="1559451" cy="892700"/>
            </a:xfrm>
            <a:prstGeom prst="rect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性別、居住地、職業区分、</a:t>
              </a:r>
              <a:r>
                <a:rPr kumimoji="1" lang="en-US" altLang="ja-JP" sz="1100">
                  <a:latin typeface="Meiryo" panose="020B0604030504040204" pitchFamily="34" charset="-128"/>
                  <a:ea typeface="Meiryo" panose="020B0604030504040204" pitchFamily="34" charset="-128"/>
                </a:rPr>
                <a:t>Yes/No</a:t>
              </a:r>
              <a:endPara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5EBBE35-E737-412F-825C-9B5FEAF9438C}"/>
                </a:ext>
              </a:extLst>
            </p:cNvPr>
            <p:cNvSpPr/>
            <p:nvPr/>
          </p:nvSpPr>
          <p:spPr>
            <a:xfrm>
              <a:off x="5041659" y="3603271"/>
              <a:ext cx="1559451" cy="892700"/>
            </a:xfrm>
            <a:prstGeom prst="rect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>
                  <a:latin typeface="Meiryo" panose="020B0604030504040204" pitchFamily="34" charset="-128"/>
                  <a:ea typeface="Meiryo" panose="020B0604030504040204" pitchFamily="34" charset="-128"/>
                </a:rPr>
                <a:t>5</a:t>
              </a:r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段階評価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47A5D10-2FC7-4DE8-976F-A499700C0CDE}"/>
                </a:ext>
              </a:extLst>
            </p:cNvPr>
            <p:cNvSpPr/>
            <p:nvPr/>
          </p:nvSpPr>
          <p:spPr>
            <a:xfrm>
              <a:off x="5041659" y="4672028"/>
              <a:ext cx="1559451" cy="892700"/>
            </a:xfrm>
            <a:prstGeom prst="rect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摂氏温度、知能指数、偏差値、</a:t>
              </a:r>
              <a:r>
                <a:rPr kumimoji="1" lang="en-US" altLang="ja-JP" sz="1100">
                  <a:latin typeface="Meiryo" panose="020B0604030504040204" pitchFamily="34" charset="-128"/>
                  <a:ea typeface="Meiryo" panose="020B0604030504040204" pitchFamily="34" charset="-128"/>
                </a:rPr>
                <a:t>…</a:t>
              </a:r>
              <a:endPara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C8F3FFAA-3566-4594-81DF-59931D437DC1}"/>
                </a:ext>
              </a:extLst>
            </p:cNvPr>
            <p:cNvSpPr/>
            <p:nvPr/>
          </p:nvSpPr>
          <p:spPr>
            <a:xfrm>
              <a:off x="5041658" y="5626081"/>
              <a:ext cx="1559451" cy="892700"/>
            </a:xfrm>
            <a:prstGeom prst="rect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身長、体重、得点、</a:t>
              </a:r>
              <a:r>
                <a:rPr kumimoji="1" lang="en-US" altLang="ja-JP" sz="1100">
                  <a:latin typeface="Meiryo" panose="020B0604030504040204" pitchFamily="34" charset="-128"/>
                  <a:ea typeface="Meiryo" panose="020B0604030504040204" pitchFamily="34" charset="-128"/>
                </a:rPr>
                <a:t>…</a:t>
              </a:r>
              <a:endPara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B40A1AD1-892B-4185-8286-29099C0CCCA5}"/>
                </a:ext>
              </a:extLst>
            </p:cNvPr>
            <p:cNvSpPr/>
            <p:nvPr/>
          </p:nvSpPr>
          <p:spPr>
            <a:xfrm>
              <a:off x="6785036" y="2642470"/>
              <a:ext cx="1559451" cy="892700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分類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858947D5-C06B-463E-883C-5F326EDF4C5E}"/>
                </a:ext>
              </a:extLst>
            </p:cNvPr>
            <p:cNvSpPr/>
            <p:nvPr/>
          </p:nvSpPr>
          <p:spPr>
            <a:xfrm>
              <a:off x="6776053" y="3603270"/>
              <a:ext cx="1559451" cy="892700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分類、クラスの併合、累積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5AF051AA-3DB8-4DE6-A764-6884C8C7DD14}"/>
                </a:ext>
              </a:extLst>
            </p:cNvPr>
            <p:cNvSpPr/>
            <p:nvPr/>
          </p:nvSpPr>
          <p:spPr>
            <a:xfrm>
              <a:off x="6776053" y="4656904"/>
              <a:ext cx="1559451" cy="892700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足し算や引き算</a:t>
              </a:r>
              <a:endParaRPr kumimoji="1" lang="en-US" altLang="ja-JP" sz="110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（合計、平均）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2B31FD2-F309-4A91-98B2-C9CF4A6E36EA}"/>
                </a:ext>
              </a:extLst>
            </p:cNvPr>
            <p:cNvSpPr/>
            <p:nvPr/>
          </p:nvSpPr>
          <p:spPr>
            <a:xfrm>
              <a:off x="6774659" y="5615108"/>
              <a:ext cx="1559451" cy="892700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>
                  <a:latin typeface="Meiryo" panose="020B0604030504040204" pitchFamily="34" charset="-128"/>
                  <a:ea typeface="Meiryo" panose="020B0604030504040204" pitchFamily="34" charset="-128"/>
                </a:rPr>
                <a:t>四則演算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94430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654660"/>
            <a:ext cx="2878088" cy="614738"/>
          </a:xfrm>
        </p:spPr>
        <p:txBody>
          <a:bodyPr/>
          <a:lstStyle/>
          <a:p>
            <a:r>
              <a:rPr lang="ja-JP" altLang="en-US" sz="3200" dirty="0"/>
              <a:t>ハンズオン</a:t>
            </a:r>
            <a:endParaRPr kumimoji="1" lang="ja-JP" altLang="en-US" sz="32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388F41-D2BA-4D3F-8517-9D7B1ED1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E7D0AE-9E03-46D1-A315-852BA605F82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3597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37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ファイルを開く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24CF604C-B9EF-4575-BE49-CBA5D8717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98" y="963921"/>
            <a:ext cx="7886700" cy="5095702"/>
          </a:xfrm>
        </p:spPr>
        <p:txBody>
          <a:bodyPr/>
          <a:lstStyle/>
          <a:p>
            <a:r>
              <a:rPr kumimoji="1" lang="ja-JP" altLang="en-US"/>
              <a:t>ファイル「演習データ</a:t>
            </a:r>
            <a:r>
              <a:rPr kumimoji="1" lang="en-US" altLang="ja-JP"/>
              <a:t>D1_1.</a:t>
            </a:r>
            <a:r>
              <a:rPr kumimoji="1" lang="en-US" altLang="ja-JP" dirty="0"/>
              <a:t>xlsx</a:t>
            </a:r>
            <a:r>
              <a:rPr kumimoji="1" lang="ja-JP" altLang="en-US" dirty="0"/>
              <a:t>」を</a:t>
            </a:r>
            <a:r>
              <a:rPr kumimoji="1" lang="ja-JP" altLang="en-US" sz="2400" dirty="0"/>
              <a:t>開きましょう</a:t>
            </a:r>
            <a:r>
              <a:rPr kumimoji="1" lang="ja-JP" altLang="en-US" dirty="0"/>
              <a:t>。</a:t>
            </a:r>
          </a:p>
        </p:txBody>
      </p:sp>
      <p:pic>
        <p:nvPicPr>
          <p:cNvPr id="16" name="図 15" descr="グラフィカル ユーザー インターフェイス, アプリケーション, テーブル, Excel&#10;&#10;自動的に生成された説明">
            <a:extLst>
              <a:ext uri="{FF2B5EF4-FFF2-40B4-BE49-F238E27FC236}">
                <a16:creationId xmlns:a16="http://schemas.microsoft.com/office/drawing/2014/main" id="{C5CBFFE6-9537-4192-A24B-840AE930B2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792" y="1562947"/>
            <a:ext cx="5866416" cy="505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7627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38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合計を求める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5" name="コンテンツ プレースホルダー 4" descr="テーブル&#10;&#10;自動的に生成された説明">
            <a:extLst>
              <a:ext uri="{FF2B5EF4-FFF2-40B4-BE49-F238E27FC236}">
                <a16:creationId xmlns:a16="http://schemas.microsoft.com/office/drawing/2014/main" id="{07E88FD4-9B03-4B0C-924B-C6C887903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17971"/>
            <a:ext cx="3346212" cy="4680714"/>
          </a:xfrm>
        </p:spPr>
      </p:pic>
      <p:sp>
        <p:nvSpPr>
          <p:cNvPr id="16" name="角丸四角形吹き出し 5">
            <a:extLst>
              <a:ext uri="{FF2B5EF4-FFF2-40B4-BE49-F238E27FC236}">
                <a16:creationId xmlns:a16="http://schemas.microsoft.com/office/drawing/2014/main" id="{F32E2D94-577A-4A2A-8733-610031CD6E69}"/>
              </a:ext>
            </a:extLst>
          </p:cNvPr>
          <p:cNvSpPr/>
          <p:nvPr/>
        </p:nvSpPr>
        <p:spPr>
          <a:xfrm>
            <a:off x="182239" y="4246800"/>
            <a:ext cx="1377387" cy="544010"/>
          </a:xfrm>
          <a:prstGeom prst="wedgeRoundRectCallout">
            <a:avLst>
              <a:gd name="adj1" fmla="val 63539"/>
              <a:gd name="adj2" fmla="val 185841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/>
              <a:t>「合計」</a:t>
            </a:r>
            <a:endParaRPr kumimoji="1" lang="en-US" altLang="ja-JP" sz="1200"/>
          </a:p>
          <a:p>
            <a:pPr algn="ctr"/>
            <a:r>
              <a:rPr kumimoji="1" lang="ja-JP" altLang="en-US" sz="1200"/>
              <a:t>を記入</a:t>
            </a:r>
          </a:p>
        </p:txBody>
      </p:sp>
      <p:pic>
        <p:nvPicPr>
          <p:cNvPr id="17" name="図 16" descr="テーブル&#10;&#10;自動的に生成された説明">
            <a:extLst>
              <a:ext uri="{FF2B5EF4-FFF2-40B4-BE49-F238E27FC236}">
                <a16:creationId xmlns:a16="http://schemas.microsoft.com/office/drawing/2014/main" id="{92FED51C-3EB5-4E50-B09C-4B51C7C4DD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416" y="1317971"/>
            <a:ext cx="3328876" cy="4530122"/>
          </a:xfrm>
          <a:prstGeom prst="rect">
            <a:avLst/>
          </a:prstGeom>
        </p:spPr>
      </p:pic>
      <p:sp>
        <p:nvSpPr>
          <p:cNvPr id="18" name="角丸四角形吹き出し 6">
            <a:extLst>
              <a:ext uri="{FF2B5EF4-FFF2-40B4-BE49-F238E27FC236}">
                <a16:creationId xmlns:a16="http://schemas.microsoft.com/office/drawing/2014/main" id="{26DC025E-184C-4961-92F3-C99C965B0521}"/>
              </a:ext>
            </a:extLst>
          </p:cNvPr>
          <p:cNvSpPr/>
          <p:nvPr/>
        </p:nvSpPr>
        <p:spPr>
          <a:xfrm>
            <a:off x="3840440" y="5604620"/>
            <a:ext cx="1666754" cy="775504"/>
          </a:xfrm>
          <a:prstGeom prst="wedgeRoundRectCallout">
            <a:avLst>
              <a:gd name="adj1" fmla="val -69444"/>
              <a:gd name="adj2" fmla="val -44963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/>
              <a:t>=sum(E5:E24)</a:t>
            </a:r>
            <a:endParaRPr kumimoji="1" lang="ja-JP" altLang="en-US" sz="1200"/>
          </a:p>
        </p:txBody>
      </p:sp>
      <p:sp>
        <p:nvSpPr>
          <p:cNvPr id="19" name="右矢印 9">
            <a:extLst>
              <a:ext uri="{FF2B5EF4-FFF2-40B4-BE49-F238E27FC236}">
                <a16:creationId xmlns:a16="http://schemas.microsoft.com/office/drawing/2014/main" id="{7DE7B1AC-8C06-4F90-8930-8B4513C72194}"/>
              </a:ext>
            </a:extLst>
          </p:cNvPr>
          <p:cNvSpPr/>
          <p:nvPr/>
        </p:nvSpPr>
        <p:spPr>
          <a:xfrm>
            <a:off x="4303428" y="2867732"/>
            <a:ext cx="462987" cy="1379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56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コンテンツ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0CDA1D5-1B41-4803-A651-80479464210A}"/>
              </a:ext>
            </a:extLst>
          </p:cNvPr>
          <p:cNvSpPr/>
          <p:nvPr/>
        </p:nvSpPr>
        <p:spPr>
          <a:xfrm>
            <a:off x="0" y="283618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D866C66-CE7B-46A2-88F5-F29C24596FEA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62F2EBD-738A-452D-9353-9BE53618BA7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3F7C04E0-54EF-44DF-95A4-911A460D9E4A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B99A8BF-D27C-475E-9A52-47417463969D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D51FD1B5-C7E8-411B-96F8-352BFD21A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コンテンツ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1EAB8787-31FB-AF4B-967E-C53E2FF56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03570"/>
              </p:ext>
            </p:extLst>
          </p:nvPr>
        </p:nvGraphicFramePr>
        <p:xfrm>
          <a:off x="323527" y="980728"/>
          <a:ext cx="8372584" cy="56193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8034">
                  <a:extLst>
                    <a:ext uri="{9D8B030D-6E8A-4147-A177-3AD203B41FA5}">
                      <a16:colId xmlns:a16="http://schemas.microsoft.com/office/drawing/2014/main" val="2063990268"/>
                    </a:ext>
                  </a:extLst>
                </a:gridCol>
                <a:gridCol w="1966945">
                  <a:extLst>
                    <a:ext uri="{9D8B030D-6E8A-4147-A177-3AD203B41FA5}">
                      <a16:colId xmlns:a16="http://schemas.microsoft.com/office/drawing/2014/main" val="944976436"/>
                    </a:ext>
                  </a:extLst>
                </a:gridCol>
                <a:gridCol w="171537">
                  <a:extLst>
                    <a:ext uri="{9D8B030D-6E8A-4147-A177-3AD203B41FA5}">
                      <a16:colId xmlns:a16="http://schemas.microsoft.com/office/drawing/2014/main" val="297708892"/>
                    </a:ext>
                  </a:extLst>
                </a:gridCol>
                <a:gridCol w="2078034">
                  <a:extLst>
                    <a:ext uri="{9D8B030D-6E8A-4147-A177-3AD203B41FA5}">
                      <a16:colId xmlns:a16="http://schemas.microsoft.com/office/drawing/2014/main" val="395659038"/>
                    </a:ext>
                  </a:extLst>
                </a:gridCol>
                <a:gridCol w="2078034">
                  <a:extLst>
                    <a:ext uri="{9D8B030D-6E8A-4147-A177-3AD203B41FA5}">
                      <a16:colId xmlns:a16="http://schemas.microsoft.com/office/drawing/2014/main" val="2362373798"/>
                    </a:ext>
                  </a:extLst>
                </a:gridCol>
              </a:tblGrid>
              <a:tr h="15667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項目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NO</a:t>
                      </a:r>
                      <a:endParaRPr lang="en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時間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実施概要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415928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１）観光業におけるデータマーケティングの基礎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221672547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オリエンテーション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本講座の全体構成と目的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46828055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観光マーケティングの重要性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マーケティング発想の経営転換の必要性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697819431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観光データとは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772317329"/>
                  </a:ext>
                </a:extLst>
              </a:tr>
              <a:tr h="1154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観光マーケティング基礎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462314398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デジタルマーケティングとは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84609254"/>
                  </a:ext>
                </a:extLst>
              </a:tr>
              <a:tr h="156678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オープンデータ・ビッグデータの活用方法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4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UNWTO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データ（世界の観光）の見方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880672932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観光庁データ（宿泊旅行統計調査等）の見方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871698120"/>
                  </a:ext>
                </a:extLst>
              </a:tr>
              <a:tr h="2328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JNTO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データ（訪日旅行データハンドブック、訪日外客統計）の見方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614550611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沖縄県観光統計実態調査・観光客満足度調査の見方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06205393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気象庁　気象情報（要確認）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246645500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沖縄県地図情報システムの見方（要確認）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856920504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RESAS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246846709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観光予報プラットフォームの見方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106266565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オープンデータ・ビッグデータから分析する地域特性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事例・データ活用方法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354282622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データの活用（演習）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RESAS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を活用した演習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623808683"/>
                  </a:ext>
                </a:extLst>
              </a:tr>
              <a:tr h="1566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その他のデータ活用方法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Google Trend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などグーグルのビッグデータの見方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688221296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Onlne travel Agent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のマーケティングデータの見方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55849070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２）基本的な統計・ビックデータの分析スキル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プライマリーデータの活用方法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オブザベーション（顧客観察）、アンケートの活用方法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157970221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３）基本的な統計・ビックデータの分析スキル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8601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統計学の基礎</a:t>
                      </a:r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</a:t>
                      </a:r>
                      <a:endParaRPr lang="en-US" altLang="ja-JP" sz="7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25639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グラフの特徴と見せ方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63531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データの見える化・データの読み方（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387133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相関とクロス表（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13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85684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データ分析の流れ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14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314030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データの掛け合わせ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15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50215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データ分析実習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16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20856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演習結果発表（通学）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81844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４）データを活用したマーケティング戦略の立案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764254212"/>
                  </a:ext>
                </a:extLst>
              </a:tr>
              <a:tr h="2328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マーケティングフレームの活用演習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データからターゲットセグメンテーションを設定し、マーケティングミックスを組み込む。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805922263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KPI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と</a:t>
                      </a:r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PDCA</a:t>
                      </a:r>
                      <a:endParaRPr lang="en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19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KPI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の設定方法と</a:t>
                      </a:r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PDCA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の回し方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30298687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マーケティング戦略書の作り方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07144469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伝えるためのプレゼンテーションスキル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ビジネスプレゼンテーションの基本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3601958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５）データを使用した分析と観光メニュー実習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43757563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戦略書の作成（演習）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047858299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観光メニュー企画演習（通学）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マーケティング戦略書の発表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1191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7987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39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平均値を求める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5" name="コンテンツ プレースホルダー 4" descr="テーブル&#10;&#10;自動的に生成された説明">
            <a:extLst>
              <a:ext uri="{FF2B5EF4-FFF2-40B4-BE49-F238E27FC236}">
                <a16:creationId xmlns:a16="http://schemas.microsoft.com/office/drawing/2014/main" id="{A6C1C165-BB10-444D-9E81-30A8E0974C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66" y="1124744"/>
            <a:ext cx="3351802" cy="4854334"/>
          </a:xfrm>
        </p:spPr>
      </p:pic>
      <p:pic>
        <p:nvPicPr>
          <p:cNvPr id="16" name="図 15" descr="テーブル&#10;&#10;自動的に生成された説明">
            <a:extLst>
              <a:ext uri="{FF2B5EF4-FFF2-40B4-BE49-F238E27FC236}">
                <a16:creationId xmlns:a16="http://schemas.microsoft.com/office/drawing/2014/main" id="{1CFCC4EE-3E30-478E-BAF4-447F1A8AE4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426" y="1124744"/>
            <a:ext cx="3265990" cy="4794306"/>
          </a:xfrm>
          <a:prstGeom prst="rect">
            <a:avLst/>
          </a:prstGeom>
        </p:spPr>
      </p:pic>
      <p:sp>
        <p:nvSpPr>
          <p:cNvPr id="17" name="角丸四角形吹き出し 7">
            <a:extLst>
              <a:ext uri="{FF2B5EF4-FFF2-40B4-BE49-F238E27FC236}">
                <a16:creationId xmlns:a16="http://schemas.microsoft.com/office/drawing/2014/main" id="{DC504C3C-841B-4E40-A544-55E9652C24E7}"/>
              </a:ext>
            </a:extLst>
          </p:cNvPr>
          <p:cNvSpPr/>
          <p:nvPr/>
        </p:nvSpPr>
        <p:spPr>
          <a:xfrm>
            <a:off x="312522" y="4476573"/>
            <a:ext cx="1377387" cy="544010"/>
          </a:xfrm>
          <a:prstGeom prst="wedgeRoundRectCallout">
            <a:avLst>
              <a:gd name="adj1" fmla="val 63539"/>
              <a:gd name="adj2" fmla="val 185841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/>
              <a:t>「平均値」</a:t>
            </a:r>
            <a:endParaRPr kumimoji="1" lang="en-US" altLang="ja-JP" sz="1200"/>
          </a:p>
          <a:p>
            <a:pPr algn="ctr"/>
            <a:r>
              <a:rPr kumimoji="1" lang="ja-JP" altLang="en-US" sz="1200"/>
              <a:t>を記入</a:t>
            </a:r>
          </a:p>
        </p:txBody>
      </p:sp>
      <p:sp>
        <p:nvSpPr>
          <p:cNvPr id="18" name="角丸四角形吹き出し 8">
            <a:extLst>
              <a:ext uri="{FF2B5EF4-FFF2-40B4-BE49-F238E27FC236}">
                <a16:creationId xmlns:a16="http://schemas.microsoft.com/office/drawing/2014/main" id="{D367FF0F-20AC-4CA8-A725-5F5E40D54D79}"/>
              </a:ext>
            </a:extLst>
          </p:cNvPr>
          <p:cNvSpPr/>
          <p:nvPr/>
        </p:nvSpPr>
        <p:spPr>
          <a:xfrm>
            <a:off x="4314053" y="5718430"/>
            <a:ext cx="1666754" cy="775504"/>
          </a:xfrm>
          <a:prstGeom prst="wedgeRoundRectCallout">
            <a:avLst>
              <a:gd name="adj1" fmla="val -69444"/>
              <a:gd name="adj2" fmla="val -44963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/>
              <a:t>=average(E5:E24)</a:t>
            </a:r>
            <a:endParaRPr kumimoji="1" lang="ja-JP" altLang="en-US" sz="1200"/>
          </a:p>
        </p:txBody>
      </p:sp>
      <p:sp>
        <p:nvSpPr>
          <p:cNvPr id="19" name="右矢印 9">
            <a:extLst>
              <a:ext uri="{FF2B5EF4-FFF2-40B4-BE49-F238E27FC236}">
                <a16:creationId xmlns:a16="http://schemas.microsoft.com/office/drawing/2014/main" id="{EA96840A-CEAE-46FD-9E8F-4909A1874F55}"/>
              </a:ext>
            </a:extLst>
          </p:cNvPr>
          <p:cNvSpPr/>
          <p:nvPr/>
        </p:nvSpPr>
        <p:spPr>
          <a:xfrm>
            <a:off x="4427322" y="2862377"/>
            <a:ext cx="462987" cy="1379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10">
            <a:extLst>
              <a:ext uri="{FF2B5EF4-FFF2-40B4-BE49-F238E27FC236}">
                <a16:creationId xmlns:a16="http://schemas.microsoft.com/office/drawing/2014/main" id="{66AE8148-8909-4163-9C86-B578B37EB9EC}"/>
              </a:ext>
            </a:extLst>
          </p:cNvPr>
          <p:cNvSpPr/>
          <p:nvPr/>
        </p:nvSpPr>
        <p:spPr>
          <a:xfrm>
            <a:off x="7322525" y="5571930"/>
            <a:ext cx="636607" cy="34712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2408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40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中央値を求める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5" name="コンテンツ プレースホルダー 4" descr="テーブル&#10;&#10;自動的に生成された説明">
            <a:extLst>
              <a:ext uri="{FF2B5EF4-FFF2-40B4-BE49-F238E27FC236}">
                <a16:creationId xmlns:a16="http://schemas.microsoft.com/office/drawing/2014/main" id="{96BC16A0-C6F0-4968-972E-C4B2220879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48" y="1086207"/>
            <a:ext cx="3365400" cy="5095875"/>
          </a:xfrm>
        </p:spPr>
      </p:pic>
      <p:pic>
        <p:nvPicPr>
          <p:cNvPr id="16" name="図 15" descr="テーブル&#10;&#10;自動的に生成された説明">
            <a:extLst>
              <a:ext uri="{FF2B5EF4-FFF2-40B4-BE49-F238E27FC236}">
                <a16:creationId xmlns:a16="http://schemas.microsoft.com/office/drawing/2014/main" id="{9C737852-3BB9-44A4-9D58-E165B9FFC9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334" y="1086207"/>
            <a:ext cx="3321994" cy="5095875"/>
          </a:xfrm>
          <a:prstGeom prst="rect">
            <a:avLst/>
          </a:prstGeom>
        </p:spPr>
      </p:pic>
      <p:sp>
        <p:nvSpPr>
          <p:cNvPr id="17" name="角丸四角形吹き出し 7">
            <a:extLst>
              <a:ext uri="{FF2B5EF4-FFF2-40B4-BE49-F238E27FC236}">
                <a16:creationId xmlns:a16="http://schemas.microsoft.com/office/drawing/2014/main" id="{647420F2-9912-4CEB-8FF4-C1F49131B5B0}"/>
              </a:ext>
            </a:extLst>
          </p:cNvPr>
          <p:cNvSpPr/>
          <p:nvPr/>
        </p:nvSpPr>
        <p:spPr>
          <a:xfrm>
            <a:off x="359104" y="4588508"/>
            <a:ext cx="1377387" cy="544010"/>
          </a:xfrm>
          <a:prstGeom prst="wedgeRoundRectCallout">
            <a:avLst>
              <a:gd name="adj1" fmla="val 63539"/>
              <a:gd name="adj2" fmla="val 185841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/>
              <a:t>「中央値」</a:t>
            </a:r>
            <a:endParaRPr kumimoji="1" lang="en-US" altLang="ja-JP" sz="1200"/>
          </a:p>
          <a:p>
            <a:pPr algn="ctr"/>
            <a:r>
              <a:rPr kumimoji="1" lang="ja-JP" altLang="en-US" sz="1200"/>
              <a:t>を記入</a:t>
            </a:r>
          </a:p>
        </p:txBody>
      </p:sp>
      <p:sp>
        <p:nvSpPr>
          <p:cNvPr id="18" name="角丸四角形吹き出し 8">
            <a:extLst>
              <a:ext uri="{FF2B5EF4-FFF2-40B4-BE49-F238E27FC236}">
                <a16:creationId xmlns:a16="http://schemas.microsoft.com/office/drawing/2014/main" id="{5E913B99-64E1-447A-909C-9FB243F0F881}"/>
              </a:ext>
            </a:extLst>
          </p:cNvPr>
          <p:cNvSpPr/>
          <p:nvPr/>
        </p:nvSpPr>
        <p:spPr>
          <a:xfrm>
            <a:off x="4360635" y="5830365"/>
            <a:ext cx="1666754" cy="775504"/>
          </a:xfrm>
          <a:prstGeom prst="wedgeRoundRectCallout">
            <a:avLst>
              <a:gd name="adj1" fmla="val -69444"/>
              <a:gd name="adj2" fmla="val -44963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/>
              <a:t>=median(E5:E24)</a:t>
            </a:r>
            <a:endParaRPr kumimoji="1" lang="ja-JP" altLang="en-US" sz="1200"/>
          </a:p>
        </p:txBody>
      </p:sp>
      <p:sp>
        <p:nvSpPr>
          <p:cNvPr id="19" name="右矢印 9">
            <a:extLst>
              <a:ext uri="{FF2B5EF4-FFF2-40B4-BE49-F238E27FC236}">
                <a16:creationId xmlns:a16="http://schemas.microsoft.com/office/drawing/2014/main" id="{28FE9FA5-D82B-4C2A-A966-F8673AE10853}"/>
              </a:ext>
            </a:extLst>
          </p:cNvPr>
          <p:cNvSpPr/>
          <p:nvPr/>
        </p:nvSpPr>
        <p:spPr>
          <a:xfrm>
            <a:off x="4473904" y="2974312"/>
            <a:ext cx="462987" cy="1379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10">
            <a:extLst>
              <a:ext uri="{FF2B5EF4-FFF2-40B4-BE49-F238E27FC236}">
                <a16:creationId xmlns:a16="http://schemas.microsoft.com/office/drawing/2014/main" id="{FA053AA2-BDE3-4799-80E4-6E61E2151FDC}"/>
              </a:ext>
            </a:extLst>
          </p:cNvPr>
          <p:cNvSpPr/>
          <p:nvPr/>
        </p:nvSpPr>
        <p:spPr>
          <a:xfrm>
            <a:off x="7461705" y="5834962"/>
            <a:ext cx="636607" cy="34712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2679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41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最頻値を求める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5" name="コンテンツ プレースホルダー 8" descr="テーブル&#10;&#10;自動的に生成された説明">
            <a:extLst>
              <a:ext uri="{FF2B5EF4-FFF2-40B4-BE49-F238E27FC236}">
                <a16:creationId xmlns:a16="http://schemas.microsoft.com/office/drawing/2014/main" id="{D1877969-A14A-4806-A15F-4487C31924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89" y="1086596"/>
            <a:ext cx="3453402" cy="5095875"/>
          </a:xfrm>
        </p:spPr>
      </p:pic>
      <p:pic>
        <p:nvPicPr>
          <p:cNvPr id="16" name="図 15" descr="テーブル&#10;&#10;自動的に生成された説明">
            <a:extLst>
              <a:ext uri="{FF2B5EF4-FFF2-40B4-BE49-F238E27FC236}">
                <a16:creationId xmlns:a16="http://schemas.microsoft.com/office/drawing/2014/main" id="{BE829370-17DF-41AA-A210-C885D17F20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691" y="1086596"/>
            <a:ext cx="3333749" cy="5171586"/>
          </a:xfrm>
          <a:prstGeom prst="rect">
            <a:avLst/>
          </a:prstGeom>
        </p:spPr>
      </p:pic>
      <p:sp>
        <p:nvSpPr>
          <p:cNvPr id="17" name="角丸四角形吹き出し 11">
            <a:extLst>
              <a:ext uri="{FF2B5EF4-FFF2-40B4-BE49-F238E27FC236}">
                <a16:creationId xmlns:a16="http://schemas.microsoft.com/office/drawing/2014/main" id="{8D1DE7CB-CD32-46A7-A3D7-4FFF373539F4}"/>
              </a:ext>
            </a:extLst>
          </p:cNvPr>
          <p:cNvSpPr/>
          <p:nvPr/>
        </p:nvSpPr>
        <p:spPr>
          <a:xfrm>
            <a:off x="147697" y="4698209"/>
            <a:ext cx="1377387" cy="544010"/>
          </a:xfrm>
          <a:prstGeom prst="wedgeRoundRectCallout">
            <a:avLst>
              <a:gd name="adj1" fmla="val 63539"/>
              <a:gd name="adj2" fmla="val 185841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/>
              <a:t>「最頻値」</a:t>
            </a:r>
            <a:endParaRPr kumimoji="1" lang="en-US" altLang="ja-JP" sz="1200"/>
          </a:p>
          <a:p>
            <a:pPr algn="ctr"/>
            <a:r>
              <a:rPr kumimoji="1" lang="ja-JP" altLang="en-US" sz="1200"/>
              <a:t>を記入</a:t>
            </a:r>
          </a:p>
        </p:txBody>
      </p:sp>
      <p:sp>
        <p:nvSpPr>
          <p:cNvPr id="18" name="角丸四角形吹き出し 12">
            <a:extLst>
              <a:ext uri="{FF2B5EF4-FFF2-40B4-BE49-F238E27FC236}">
                <a16:creationId xmlns:a16="http://schemas.microsoft.com/office/drawing/2014/main" id="{EBF090FF-493E-464A-A50F-6295581EA1D0}"/>
              </a:ext>
            </a:extLst>
          </p:cNvPr>
          <p:cNvSpPr/>
          <p:nvPr/>
        </p:nvSpPr>
        <p:spPr>
          <a:xfrm>
            <a:off x="4244327" y="5754871"/>
            <a:ext cx="1666754" cy="775504"/>
          </a:xfrm>
          <a:prstGeom prst="wedgeRoundRectCallout">
            <a:avLst>
              <a:gd name="adj1" fmla="val -69444"/>
              <a:gd name="adj2" fmla="val -44963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/>
              <a:t>=mode.mult(E5:E24)</a:t>
            </a:r>
            <a:endParaRPr kumimoji="1" lang="ja-JP" altLang="en-US" sz="1200"/>
          </a:p>
        </p:txBody>
      </p:sp>
      <p:sp>
        <p:nvSpPr>
          <p:cNvPr id="19" name="右矢印 13">
            <a:extLst>
              <a:ext uri="{FF2B5EF4-FFF2-40B4-BE49-F238E27FC236}">
                <a16:creationId xmlns:a16="http://schemas.microsoft.com/office/drawing/2014/main" id="{EF1B6A51-2522-40C0-9399-E86676431411}"/>
              </a:ext>
            </a:extLst>
          </p:cNvPr>
          <p:cNvSpPr/>
          <p:nvPr/>
        </p:nvSpPr>
        <p:spPr>
          <a:xfrm>
            <a:off x="4357596" y="2898818"/>
            <a:ext cx="462987" cy="1379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14">
            <a:extLst>
              <a:ext uri="{FF2B5EF4-FFF2-40B4-BE49-F238E27FC236}">
                <a16:creationId xmlns:a16="http://schemas.microsoft.com/office/drawing/2014/main" id="{D5BAF5DC-41AF-477D-918B-2EDFDB45FFA8}"/>
              </a:ext>
            </a:extLst>
          </p:cNvPr>
          <p:cNvSpPr/>
          <p:nvPr/>
        </p:nvSpPr>
        <p:spPr>
          <a:xfrm>
            <a:off x="7530592" y="5969063"/>
            <a:ext cx="636607" cy="34712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5826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42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029" y="244551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データの特徴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A846274-6B32-485E-82E4-6E11DB808B5C}"/>
              </a:ext>
            </a:extLst>
          </p:cNvPr>
          <p:cNvSpPr/>
          <p:nvPr/>
        </p:nvSpPr>
        <p:spPr>
          <a:xfrm>
            <a:off x="0" y="116632"/>
            <a:ext cx="889197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5DEAD68-B986-486F-94DD-582913F55ACC}"/>
              </a:ext>
            </a:extLst>
          </p:cNvPr>
          <p:cNvCxnSpPr/>
          <p:nvPr/>
        </p:nvCxnSpPr>
        <p:spPr>
          <a:xfrm>
            <a:off x="416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2FAAAF6-BB19-41AB-880F-A0E9986639E2}"/>
              </a:ext>
            </a:extLst>
          </p:cNvPr>
          <p:cNvCxnSpPr>
            <a:cxnSpLocks/>
          </p:cNvCxnSpPr>
          <p:nvPr/>
        </p:nvCxnSpPr>
        <p:spPr>
          <a:xfrm>
            <a:off x="416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412D9A-E02D-4B6A-93F2-A04DB227B5F3}"/>
              </a:ext>
            </a:extLst>
          </p:cNvPr>
          <p:cNvCxnSpPr>
            <a:cxnSpLocks/>
          </p:cNvCxnSpPr>
          <p:nvPr/>
        </p:nvCxnSpPr>
        <p:spPr>
          <a:xfrm>
            <a:off x="416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>
            <a:extLst>
              <a:ext uri="{FF2B5EF4-FFF2-40B4-BE49-F238E27FC236}">
                <a16:creationId xmlns:a16="http://schemas.microsoft.com/office/drawing/2014/main" id="{8D0F49EE-F3D8-48E8-8056-9CF5DC6E8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45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3</a:t>
            </a:r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パターン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で実行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6" name="コンテンツ プレースホルダー 4" descr="テーブル&#10;&#10;自動的に生成された説明">
            <a:extLst>
              <a:ext uri="{FF2B5EF4-FFF2-40B4-BE49-F238E27FC236}">
                <a16:creationId xmlns:a16="http://schemas.microsoft.com/office/drawing/2014/main" id="{85C3D72C-CE19-47C9-89C6-455BCA05C5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14085"/>
            <a:ext cx="6551839" cy="5095875"/>
          </a:xfrm>
        </p:spPr>
      </p:pic>
      <p:sp>
        <p:nvSpPr>
          <p:cNvPr id="17" name="角丸四角形 5">
            <a:extLst>
              <a:ext uri="{FF2B5EF4-FFF2-40B4-BE49-F238E27FC236}">
                <a16:creationId xmlns:a16="http://schemas.microsoft.com/office/drawing/2014/main" id="{588253B9-EB83-448C-8DD0-A79DB360CEDC}"/>
              </a:ext>
            </a:extLst>
          </p:cNvPr>
          <p:cNvSpPr/>
          <p:nvPr/>
        </p:nvSpPr>
        <p:spPr>
          <a:xfrm>
            <a:off x="2112855" y="5080215"/>
            <a:ext cx="5392271" cy="92710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吹き出し 6">
            <a:extLst>
              <a:ext uri="{FF2B5EF4-FFF2-40B4-BE49-F238E27FC236}">
                <a16:creationId xmlns:a16="http://schemas.microsoft.com/office/drawing/2014/main" id="{3BA3A1C0-A179-499F-80DE-AD9A9DDAED02}"/>
              </a:ext>
            </a:extLst>
          </p:cNvPr>
          <p:cNvSpPr/>
          <p:nvPr/>
        </p:nvSpPr>
        <p:spPr>
          <a:xfrm>
            <a:off x="6000701" y="5827383"/>
            <a:ext cx="1666754" cy="775504"/>
          </a:xfrm>
          <a:prstGeom prst="wedgeRoundRectCallout">
            <a:avLst>
              <a:gd name="adj1" fmla="val -77083"/>
              <a:gd name="adj2" fmla="val -58396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/>
              <a:t>mode.mult</a:t>
            </a:r>
            <a:r>
              <a:rPr kumimoji="1" lang="ja-JP" altLang="en-US" sz="1200"/>
              <a:t>関数は、最頻値が複数ある場合も出力できます。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15979524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43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参考図書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3" name="コンテンツ プレースホルダー 4">
            <a:extLst>
              <a:ext uri="{FF2B5EF4-FFF2-40B4-BE49-F238E27FC236}">
                <a16:creationId xmlns:a16="http://schemas.microsoft.com/office/drawing/2014/main" id="{214942B0-C167-4071-91FA-60007E13E135}"/>
              </a:ext>
            </a:extLst>
          </p:cNvPr>
          <p:cNvSpPr txBox="1">
            <a:spLocks/>
          </p:cNvSpPr>
          <p:nvPr/>
        </p:nvSpPr>
        <p:spPr>
          <a:xfrm>
            <a:off x="4228765" y="1171354"/>
            <a:ext cx="4517417" cy="45475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sz="2400" kern="0" dirty="0"/>
              <a:t>統計学の図鑑</a:t>
            </a:r>
          </a:p>
          <a:p>
            <a:r>
              <a:rPr lang="ja-JP" altLang="en-US" sz="2400" kern="0" dirty="0"/>
              <a:t>涌井 良幸・涌井貞美（著）</a:t>
            </a:r>
          </a:p>
          <a:p>
            <a:r>
              <a:rPr lang="ja-JP" altLang="en-US" sz="2400" kern="0" dirty="0"/>
              <a:t>技術評論社</a:t>
            </a:r>
          </a:p>
          <a:p>
            <a:r>
              <a:rPr lang="ja-JP" altLang="en-US" sz="2400" kern="0" dirty="0"/>
              <a:t>初めて統計学に触れる人向け。ビジュアルを用いて平易に統計学全般を網羅している。キーワードなどを調べたいときに効果的</a:t>
            </a:r>
          </a:p>
          <a:p>
            <a:endParaRPr lang="ja-JP" altLang="en-US" sz="2400" kern="0" dirty="0"/>
          </a:p>
        </p:txBody>
      </p:sp>
      <p:pic>
        <p:nvPicPr>
          <p:cNvPr id="14" name="コンテンツ プレースホルダー 10">
            <a:extLst>
              <a:ext uri="{FF2B5EF4-FFF2-40B4-BE49-F238E27FC236}">
                <a16:creationId xmlns:a16="http://schemas.microsoft.com/office/drawing/2014/main" id="{E6DD7330-B29C-4C17-9727-02B06094A6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440" y="1171354"/>
            <a:ext cx="3478465" cy="489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D2614DB-68B0-4851-AA3F-36245F28BB7C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2563018-E868-4E92-9B6D-2B7DCE7D09A2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77A8129-1854-4E99-B736-B19F23E3178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81B29D6-D0EC-4978-BA95-667BA108F841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124925BE-083A-410E-8844-DBD47F181A90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>
            <a:extLst>
              <a:ext uri="{FF2B5EF4-FFF2-40B4-BE49-F238E27FC236}">
                <a16:creationId xmlns:a16="http://schemas.microsoft.com/office/drawing/2014/main" id="{663B6739-6F94-4BE9-8802-7C963E7E6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参考図書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3657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12" name="コンテンツ プレースホルダー 4">
            <a:extLst>
              <a:ext uri="{FF2B5EF4-FFF2-40B4-BE49-F238E27FC236}">
                <a16:creationId xmlns:a16="http://schemas.microsoft.com/office/drawing/2014/main" id="{7378D157-9650-44AC-A379-B83E4B56EA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2253130"/>
              </p:ext>
            </p:extLst>
          </p:nvPr>
        </p:nvGraphicFramePr>
        <p:xfrm>
          <a:off x="451481" y="132895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A028010-7493-459D-9BC5-8937B5B384D1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C3D701C-58EF-4B50-9693-5DE3CAABFD21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E34B052-0C2A-4E56-A2D0-5A4E4C4C285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9E5A715-7015-46DD-9474-EF0D3847217E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453A9CC-4437-4965-BB4B-702E58C41B66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0CB1400A-EC26-4309-A731-2AEC3817D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4897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7" y="3654660"/>
            <a:ext cx="8460109" cy="566412"/>
          </a:xfrm>
        </p:spPr>
        <p:txBody>
          <a:bodyPr/>
          <a:lstStyle/>
          <a:p>
            <a:r>
              <a:rPr kumimoji="1" lang="ja-JP" altLang="en-US" sz="3200">
                <a:latin typeface="Meiryo" panose="020B0604030504040204" pitchFamily="34" charset="-128"/>
                <a:ea typeface="Meiryo" panose="020B0604030504040204" pitchFamily="34" charset="-128"/>
              </a:rPr>
              <a:t>統計学の基礎 </a:t>
            </a:r>
            <a:r>
              <a:rPr kumimoji="1"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観光ビッグデータを扱うにあたって</a:t>
            </a:r>
            <a:endParaRPr kumimoji="1" lang="ja-JP" altLang="en-US" sz="24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0" name="スライド番号プレースホルダ 5">
            <a:extLst>
              <a:ext uri="{FF2B5EF4-FFF2-40B4-BE49-F238E27FC236}">
                <a16:creationId xmlns:a16="http://schemas.microsoft.com/office/drawing/2014/main" id="{00237F89-ED29-403A-A53F-DEA57ECE4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3661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観光ビッグデータとは？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11" name="コンテンツ プレースホルダー 2">
            <a:extLst>
              <a:ext uri="{FF2B5EF4-FFF2-40B4-BE49-F238E27FC236}">
                <a16:creationId xmlns:a16="http://schemas.microsoft.com/office/drawing/2014/main" id="{52C20D3E-96C1-4401-907D-0BB64D27A8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3389957"/>
              </p:ext>
            </p:extLst>
          </p:nvPr>
        </p:nvGraphicFramePr>
        <p:xfrm>
          <a:off x="574898" y="1151186"/>
          <a:ext cx="7886700" cy="509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D3DA4B4-B3A8-4EB7-81A9-6B966EBF0ED4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A042169-AFD2-46A5-A4C2-795DD213DB15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6B645B2-7AAE-4B88-8DA9-68FBBD194F31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77EF9401-500A-4926-9B78-7608F692BDAE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0215AE2-F9E3-489C-B0B9-DD6C7182EC8C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>
            <a:extLst>
              <a:ext uri="{FF2B5EF4-FFF2-40B4-BE49-F238E27FC236}">
                <a16:creationId xmlns:a16="http://schemas.microsoft.com/office/drawing/2014/main" id="{47682849-DD81-445C-BF94-CD2D86598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観光ビッグデータ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とは？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672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7</a:t>
            </a:fld>
            <a:endParaRPr lang="en-US" altLang="ja-JP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観光ビッグデータ分析の必要性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1" name="テキスト プレースホルダー 3">
            <a:extLst>
              <a:ext uri="{FF2B5EF4-FFF2-40B4-BE49-F238E27FC236}">
                <a16:creationId xmlns:a16="http://schemas.microsoft.com/office/drawing/2014/main" id="{32A14C5C-7538-4F82-B0CA-DABC80FEBE1E}"/>
              </a:ext>
            </a:extLst>
          </p:cNvPr>
          <p:cNvSpPr txBox="1">
            <a:spLocks/>
          </p:cNvSpPr>
          <p:nvPr/>
        </p:nvSpPr>
        <p:spPr>
          <a:xfrm>
            <a:off x="393152" y="1070640"/>
            <a:ext cx="3868340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Before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" name="コンテンツ プレースホルダー 4">
            <a:extLst>
              <a:ext uri="{FF2B5EF4-FFF2-40B4-BE49-F238E27FC236}">
                <a16:creationId xmlns:a16="http://schemas.microsoft.com/office/drawing/2014/main" id="{EA92BBF0-2636-43AF-9C54-07D74F5A48FC}"/>
              </a:ext>
            </a:extLst>
          </p:cNvPr>
          <p:cNvSpPr txBox="1">
            <a:spLocks/>
          </p:cNvSpPr>
          <p:nvPr/>
        </p:nvSpPr>
        <p:spPr>
          <a:xfrm>
            <a:off x="394344" y="1956405"/>
            <a:ext cx="3868340" cy="4186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経験者の暗黙知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目の前のできごとをベースとした施策</a:t>
            </a:r>
          </a:p>
        </p:txBody>
      </p:sp>
      <p:sp>
        <p:nvSpPr>
          <p:cNvPr id="33" name="テキスト プレースホルダー 5">
            <a:extLst>
              <a:ext uri="{FF2B5EF4-FFF2-40B4-BE49-F238E27FC236}">
                <a16:creationId xmlns:a16="http://schemas.microsoft.com/office/drawing/2014/main" id="{A3D19E85-2CD0-4B96-A1C3-132118F73945}"/>
              </a:ext>
            </a:extLst>
          </p:cNvPr>
          <p:cNvSpPr txBox="1">
            <a:spLocks/>
          </p:cNvSpPr>
          <p:nvPr/>
        </p:nvSpPr>
        <p:spPr>
          <a:xfrm>
            <a:off x="4881318" y="1070640"/>
            <a:ext cx="3887391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After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4" name="コンテンツ プレースホルダー 6">
            <a:extLst>
              <a:ext uri="{FF2B5EF4-FFF2-40B4-BE49-F238E27FC236}">
                <a16:creationId xmlns:a16="http://schemas.microsoft.com/office/drawing/2014/main" id="{C5C6CCF9-54CB-4453-A9E0-558A89E94B79}"/>
              </a:ext>
            </a:extLst>
          </p:cNvPr>
          <p:cNvSpPr txBox="1">
            <a:spLocks/>
          </p:cNvSpPr>
          <p:nvPr/>
        </p:nvSpPr>
        <p:spPr>
          <a:xfrm>
            <a:off x="4882510" y="1956405"/>
            <a:ext cx="3887391" cy="4186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事実に基づく明確なコンセプトに基づいた戦略（ブランディング）の策定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" altLang="ja-JP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KPI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の設定・</a:t>
            </a:r>
            <a:r>
              <a:rPr kumimoji="1" lang="en" altLang="ja-JP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PDCA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サイクルの確立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プロモーション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8941BE-251F-4D81-9493-13B820CCCF4B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442EDEB-42AD-4B9C-BBDF-6FC4CEBA035A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987A739D-281B-44F6-A179-144E375A92AD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D0BF468D-7637-4AFD-A1EA-120204D7AF96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F4C372BF-4CD5-4F4B-A9BF-54249D10B1AF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5">
            <a:extLst>
              <a:ext uri="{FF2B5EF4-FFF2-40B4-BE49-F238E27FC236}">
                <a16:creationId xmlns:a16="http://schemas.microsoft.com/office/drawing/2014/main" id="{E22FF5C2-E4D8-4FF3-B8E6-3971A420E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観光ビッグデータ分析の必要性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A5BC9035-4D3E-4612-8333-37F4C2D3F023}"/>
              </a:ext>
            </a:extLst>
          </p:cNvPr>
          <p:cNvSpPr/>
          <p:nvPr/>
        </p:nvSpPr>
        <p:spPr>
          <a:xfrm>
            <a:off x="213020" y="1320659"/>
            <a:ext cx="4048472" cy="2006696"/>
          </a:xfrm>
          <a:prstGeom prst="rect">
            <a:avLst/>
          </a:prstGeom>
          <a:noFill/>
          <a:ln w="38100">
            <a:solidFill>
              <a:srgbClr val="85A7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952CE2D-8837-4C22-A454-43053B666204}"/>
              </a:ext>
            </a:extLst>
          </p:cNvPr>
          <p:cNvSpPr/>
          <p:nvPr/>
        </p:nvSpPr>
        <p:spPr>
          <a:xfrm>
            <a:off x="4572000" y="1320659"/>
            <a:ext cx="4358980" cy="3548501"/>
          </a:xfrm>
          <a:prstGeom prst="rect">
            <a:avLst/>
          </a:prstGeom>
          <a:noFill/>
          <a:ln w="38100"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54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8</a:t>
            </a:fld>
            <a:endParaRPr lang="en-US" altLang="ja-JP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分析データの活用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13" name="図表 12">
            <a:extLst>
              <a:ext uri="{FF2B5EF4-FFF2-40B4-BE49-F238E27FC236}">
                <a16:creationId xmlns:a16="http://schemas.microsoft.com/office/drawing/2014/main" id="{2E7E7EE7-5386-4634-885C-07EEB86BFA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2257467"/>
              </p:ext>
            </p:extLst>
          </p:nvPr>
        </p:nvGraphicFramePr>
        <p:xfrm>
          <a:off x="982965" y="1703906"/>
          <a:ext cx="6777789" cy="4727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グラフィックス 13" descr="棒グラフ">
            <a:extLst>
              <a:ext uri="{FF2B5EF4-FFF2-40B4-BE49-F238E27FC236}">
                <a16:creationId xmlns:a16="http://schemas.microsoft.com/office/drawing/2014/main" id="{3CAA5E80-275B-46DD-B661-DA83DFDF81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61933" y="1942545"/>
            <a:ext cx="914400" cy="914400"/>
          </a:xfrm>
          <a:prstGeom prst="rect">
            <a:avLst/>
          </a:prstGeom>
        </p:spPr>
      </p:pic>
      <p:pic>
        <p:nvPicPr>
          <p:cNvPr id="15" name="グラフィックス 14" descr="棒グラフ">
            <a:extLst>
              <a:ext uri="{FF2B5EF4-FFF2-40B4-BE49-F238E27FC236}">
                <a16:creationId xmlns:a16="http://schemas.microsoft.com/office/drawing/2014/main" id="{F380F286-D859-4606-BEFA-54E9821F23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61933" y="5211124"/>
            <a:ext cx="914400" cy="9144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20C1FB6-2091-4FE6-8D51-90CA29C0C63A}"/>
              </a:ext>
            </a:extLst>
          </p:cNvPr>
          <p:cNvSpPr txBox="1"/>
          <p:nvPr/>
        </p:nvSpPr>
        <p:spPr>
          <a:xfrm>
            <a:off x="6020123" y="2046091"/>
            <a:ext cx="2295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分析から現状を把握</a:t>
            </a:r>
            <a:endParaRPr lang="en-US" altLang="ja-JP" sz="1400" dirty="0">
              <a:solidFill>
                <a:prstClr val="black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marL="285750" indent="-285750" algn="l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分析結果に基づいて施策立案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D0B73D8-354D-45A8-83C6-5072A7FABC72}"/>
              </a:ext>
            </a:extLst>
          </p:cNvPr>
          <p:cNvSpPr txBox="1"/>
          <p:nvPr/>
        </p:nvSpPr>
        <p:spPr>
          <a:xfrm>
            <a:off x="6076333" y="5298992"/>
            <a:ext cx="2295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ja-JP" altLang="en-US" sz="140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分析から効果を測定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D94DD88-9769-4EAA-AF78-736B11B7E9D4}"/>
              </a:ext>
            </a:extLst>
          </p:cNvPr>
          <p:cNvSpPr txBox="1"/>
          <p:nvPr/>
        </p:nvSpPr>
        <p:spPr>
          <a:xfrm>
            <a:off x="6746091" y="3770191"/>
            <a:ext cx="1625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ja-JP" altLang="en-US" sz="140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施策の実行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271DBE9-F40C-4B66-BF5B-8012B6B75BCC}"/>
              </a:ext>
            </a:extLst>
          </p:cNvPr>
          <p:cNvSpPr txBox="1"/>
          <p:nvPr/>
        </p:nvSpPr>
        <p:spPr>
          <a:xfrm>
            <a:off x="545817" y="3772014"/>
            <a:ext cx="1625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ja-JP" altLang="en-US" sz="1400">
                <a:solidFill>
                  <a:prstClr val="black"/>
                </a:solidFill>
                <a:latin typeface="Calibri" panose="020F0502020204030204"/>
                <a:ea typeface="メイリオ" panose="020B0604030504040204" pitchFamily="50" charset="-128"/>
              </a:rPr>
              <a:t>施策の改善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4C38624-7D85-4012-99B1-F979C8E783E8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183C97C-A5AE-40EB-A8D6-FFF2A493587E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4B78432-FE8D-494B-821A-21F7CB8A0B8C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0F696AD-6F28-458F-8590-58C17D982A2B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F57A016-9B88-4101-B88A-E74321F42B4D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5">
            <a:extLst>
              <a:ext uri="{FF2B5EF4-FFF2-40B4-BE49-F238E27FC236}">
                <a16:creationId xmlns:a16="http://schemas.microsoft.com/office/drawing/2014/main" id="{280F5E6F-402A-45FB-A324-02602AF19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分析データの活用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952894-1031-4F28-AD3C-C7DB69533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14814"/>
            <a:ext cx="7056784" cy="546320"/>
          </a:xfrm>
        </p:spPr>
        <p:txBody>
          <a:bodyPr/>
          <a:lstStyle/>
          <a:p>
            <a:r>
              <a:rPr lang="en-US" altLang="ja-JP" sz="2400" dirty="0"/>
              <a:t>PDCA</a:t>
            </a:r>
            <a:r>
              <a:rPr lang="ja-JP" altLang="en-US" sz="2400" dirty="0"/>
              <a:t>サイクルに位置づけて活用していくことが重要</a:t>
            </a:r>
            <a:endParaRPr lang="en-US" altLang="ja-JP" sz="2400" dirty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8967909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ユーザー定義 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999999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3107</Words>
  <Application>Microsoft Office PowerPoint</Application>
  <PresentationFormat>画面に合わせる (4:3)</PresentationFormat>
  <Paragraphs>622</Paragraphs>
  <Slides>44</Slides>
  <Notes>38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44</vt:i4>
      </vt:variant>
    </vt:vector>
  </HeadingPairs>
  <TitlesOfParts>
    <vt:vector size="52" baseType="lpstr">
      <vt:lpstr>HGP創英角ｺﾞｼｯｸUB</vt:lpstr>
      <vt:lpstr>Meiryo UI</vt:lpstr>
      <vt:lpstr>MS PGothic</vt:lpstr>
      <vt:lpstr>Meiryo</vt:lpstr>
      <vt:lpstr>Meiryo</vt:lpstr>
      <vt:lpstr>Arial</vt:lpstr>
      <vt:lpstr>Calibri</vt:lpstr>
      <vt:lpstr>2_Office テーマ</vt:lpstr>
      <vt:lpstr>PowerPoint プレゼンテーション</vt:lpstr>
      <vt:lpstr>ガイダンス</vt:lpstr>
      <vt:lpstr>講義の目的</vt:lpstr>
      <vt:lpstr>コンテンツ</vt:lpstr>
      <vt:lpstr>各授業の進め方</vt:lpstr>
      <vt:lpstr>統計学の基礎  観光ビッグデータを扱うにあたって</vt:lpstr>
      <vt:lpstr>観光ビッグデータとは？</vt:lpstr>
      <vt:lpstr>観光ビッグデータ分析の必要性</vt:lpstr>
      <vt:lpstr>分析データの活用</vt:lpstr>
      <vt:lpstr>分析における課題</vt:lpstr>
      <vt:lpstr>観光分野におけるビッグデータの効果的な活用</vt:lpstr>
      <vt:lpstr>まとめ</vt:lpstr>
      <vt:lpstr>ワーク</vt:lpstr>
      <vt:lpstr>データ分析レベル診断</vt:lpstr>
      <vt:lpstr>データ分析のアイデア</vt:lpstr>
      <vt:lpstr>ハンズオン</vt:lpstr>
      <vt:lpstr>分析ツール</vt:lpstr>
      <vt:lpstr>分析ツールのインストール（1）</vt:lpstr>
      <vt:lpstr>分析ツールのインストール（2）</vt:lpstr>
      <vt:lpstr>分析ツールのインストール（3）</vt:lpstr>
      <vt:lpstr>分析ツールのインストール（4）</vt:lpstr>
      <vt:lpstr>PowerPoint プレゼンテーション</vt:lpstr>
      <vt:lpstr>統計学の基礎　代表値</vt:lpstr>
      <vt:lpstr>ケース</vt:lpstr>
      <vt:lpstr>データの特徴</vt:lpstr>
      <vt:lpstr>データの特徴</vt:lpstr>
      <vt:lpstr>データの特徴</vt:lpstr>
      <vt:lpstr>データの特徴</vt:lpstr>
      <vt:lpstr>データの特徴</vt:lpstr>
      <vt:lpstr>データの特徴</vt:lpstr>
      <vt:lpstr>データの特徴</vt:lpstr>
      <vt:lpstr>データの特徴</vt:lpstr>
      <vt:lpstr>統計学・データ分析マップ</vt:lpstr>
      <vt:lpstr>データ分析の流れ</vt:lpstr>
      <vt:lpstr>データの特徴</vt:lpstr>
      <vt:lpstr>データの種類</vt:lpstr>
      <vt:lpstr>ハンズオン</vt:lpstr>
      <vt:lpstr>データの特徴</vt:lpstr>
      <vt:lpstr>データの特徴</vt:lpstr>
      <vt:lpstr>データの特徴</vt:lpstr>
      <vt:lpstr>データの特徴</vt:lpstr>
      <vt:lpstr>データの特徴</vt:lpstr>
      <vt:lpstr>データの特徴</vt:lpstr>
      <vt:lpstr>参考図書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2021-01-19T00:59:30Z</dcterms:created>
  <dcterms:modified xsi:type="dcterms:W3CDTF">2021-01-19T00:59:40Z</dcterms:modified>
</cp:coreProperties>
</file>