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  <p:sldMasterId id="2147484338" r:id="rId2"/>
  </p:sldMasterIdLst>
  <p:notesMasterIdLst>
    <p:notesMasterId r:id="rId5"/>
  </p:notesMasterIdLst>
  <p:handoutMasterIdLst>
    <p:handoutMasterId r:id="rId6"/>
  </p:handoutMasterIdLst>
  <p:sldIdLst>
    <p:sldId id="913" r:id="rId3"/>
    <p:sldId id="912" r:id="rId4"/>
  </p:sldIdLst>
  <p:sldSz cx="6858000" cy="9144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0F2D69"/>
    <a:srgbClr val="ED7D31"/>
    <a:srgbClr val="C0504D"/>
    <a:srgbClr val="85A7D1"/>
    <a:srgbClr val="FFCC66"/>
    <a:srgbClr val="FFFFFF"/>
    <a:srgbClr val="000000"/>
    <a:srgbClr val="FF0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9" autoAdjust="0"/>
    <p:restoredTop sz="96403" autoAdjust="0"/>
  </p:normalViewPr>
  <p:slideViewPr>
    <p:cSldViewPr>
      <p:cViewPr varScale="1">
        <p:scale>
          <a:sx n="55" d="100"/>
          <a:sy n="55" d="100"/>
        </p:scale>
        <p:origin x="2082" y="66"/>
      </p:cViewPr>
      <p:guideLst>
        <p:guide orient="horz" pos="536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2021/1/19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41525" y="741363"/>
            <a:ext cx="2776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41525" y="741363"/>
            <a:ext cx="2776538" cy="370205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23796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429000" y="4764618"/>
            <a:ext cx="3429000" cy="19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4764618"/>
            <a:ext cx="34290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514350" y="2554818"/>
            <a:ext cx="5829300" cy="1960033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42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43500" y="0"/>
            <a:ext cx="1714500" cy="7437967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5029200" cy="7437967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432B4B-5D88-2A41-85E1-02440FE01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92D109-A9EA-234A-B10E-744373E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482FFE-03DE-B74A-B830-F4115649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FDE3DF-FA89-FF4F-8A4B-5D5F17D75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875207-8C1E-BA47-9485-0590851B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441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3D295B-3778-A248-80D1-87CCF7871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74B01E-F14A-5145-BFD4-D5FD573D5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4A7923-AA7C-634F-BD5C-71AD5E0E3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97BA1A-B074-E542-872C-B5C909F66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1F7546-1DD3-E44F-90AB-86536E437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242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FC9CF3-EA72-6D46-8E93-AAC6F7D14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F618C2-3F7B-F24C-B1C1-00F5A8194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0B584B-AF0F-F24E-B2B9-1C08D9AF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232204-4B03-B043-92FA-E5F4DC4F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733FF-A47B-E246-8DB2-8752819E6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699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4F57B-748C-4D41-A3D3-7773C3887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794936-2E35-C14E-A05A-528FA0B78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7" y="2434167"/>
            <a:ext cx="2900363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5D5785-FD94-424A-B3AF-9979F2771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0" y="2434167"/>
            <a:ext cx="2900363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0CFCEFA-5124-9C4A-A16F-4B2695F6C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A22EE8-091B-D744-B456-4EA93A428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42C0F4-80DF-6F4B-822A-F0694513D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177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AE3F3F-C351-0148-BB45-A4185A890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C582C1-B149-9749-B273-E0E665927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79" y="2241551"/>
            <a:ext cx="2901553" cy="10985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84FB5B-79D5-694A-BCA6-9A6F8ACD8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79" y="3340100"/>
            <a:ext cx="2901553" cy="4912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34D564A-AAF4-EF4E-B5DC-E9EE4F8733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841" cy="10985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6D5CE9D-EE01-3642-8227-33FC8BEBD6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841" cy="4912784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EA211-FA9F-1B47-A30F-E83E1CD2EF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4D49EE0-CB73-E44A-BE7E-8D7481EB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6B7CD7C-D8C6-E140-B218-66C727BF9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01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60CC3A-9E6F-2941-B327-9FDF89F4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7AB083B-ED71-EB4A-A631-E7C7AD488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C1D156-CAE4-154E-976A-9408E0F00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3540E0-74C9-0646-B589-981021DF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161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A83FC7-E180-8543-81EC-AB490C6C57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A6F1508-990E-7446-83F1-A6BDE1C5D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82077F-83CD-6B4A-A558-4945C23A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12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D3B9B8-4FD7-E94A-9C67-71BB04E9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609600"/>
            <a:ext cx="2212181" cy="21336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EAB41B-C28D-C24E-92A9-5D4ABBCC3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1" y="1316567"/>
            <a:ext cx="3471863" cy="649816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D1D8EC-B861-5A4D-A011-8D61558CB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79" y="2743200"/>
            <a:ext cx="2212181" cy="5082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E08CEB-5B90-2145-B048-D7F9E1B046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864410-1C87-EE47-B9C3-83D9D5B36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3BDBB5-81C4-EE47-8ED7-5298BF4ED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31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56264B-EB8A-B94B-9633-394DBD0D9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609600"/>
            <a:ext cx="2212181" cy="21336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6DDBA61-8E08-7F42-8B3E-AE7316FC5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1" y="1316567"/>
            <a:ext cx="3471863" cy="64981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CC93CB-971D-3448-93A2-F50D5D626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79" y="2743200"/>
            <a:ext cx="2212181" cy="5082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B87FA4-D05E-9547-AAAB-952E24694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EA3581-FEED-1049-BF95-D874225B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B5B94-E1D2-1F43-AB74-CE561362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693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D3CD5D-9EE9-ED46-8467-ACE9CEAA7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AA0E8-EE4D-C24B-814E-FB72CD490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2B622-EFFD-4745-9BC8-98DD68419B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513EA-584A-384F-9A67-1846B4CF9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F22CD-6CA9-784C-8ED3-8661E953F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146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785277-3FAC-C342-9668-12CFB05A5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7CC4B9-8D4E-4845-80A7-824E18A4D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21969" cy="77491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DF222-6FBF-3B4E-99B2-C51523B326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BB8A0D30-A8DD-9847-84D0-C2AFE8AB8D28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BEB8BA-3200-804D-80BD-2FE9DB4D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C4F0B0-379E-784A-AD2C-135D0F42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/>
          <a:lstStyle/>
          <a:p>
            <a:fld id="{9AA15997-B66F-1A41-9CF6-38645D7F9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09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6FFE4-A5C4-784F-8939-B35EE0418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BA1102A-D315-9145-AE5C-E932D7855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8D0452-0974-114A-A90C-BA38F45831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01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1403351"/>
            <a:ext cx="3028950" cy="60346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1403351"/>
            <a:ext cx="3028950" cy="603461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732367"/>
            <a:ext cx="6519863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0716" y="827617"/>
            <a:ext cx="6430566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922867"/>
            <a:ext cx="631983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1"/>
            <a:ext cx="6858000" cy="82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1403351"/>
            <a:ext cx="6172200" cy="603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82579" y="865716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317457" y="8657168"/>
            <a:ext cx="540544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5BE33C-BF52-4619-A042-36DD7DEB50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6" r:id="rId2"/>
    <p:sldLayoutId id="2147484327" r:id="rId3"/>
    <p:sldLayoutId id="214748433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3429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6858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0287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371600" algn="l" rtl="0" fontAlgn="base"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5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05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0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3F103A08-6176-AD41-B7CC-6703F67E7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17457" y="8657168"/>
            <a:ext cx="540544" cy="4868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5BE33C-BF52-4619-A042-36DD7DEB50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602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lobable.jp/" TargetMode="External"/><Relationship Id="rId2" Type="http://schemas.openxmlformats.org/officeDocument/2006/relationships/hyperlink" Target="http://bizunited.jp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A777A5-A24E-43D9-9188-671228F3A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858000" cy="1043607"/>
          </a:xfrm>
        </p:spPr>
        <p:txBody>
          <a:bodyPr/>
          <a:lstStyle/>
          <a:p>
            <a:br>
              <a:rPr kumimoji="1" lang="en-US" altLang="ja-JP" dirty="0"/>
            </a:br>
            <a:r>
              <a:rPr lang="ja-JP" altLang="en-US" dirty="0"/>
              <a:t>資料協力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3BA161-68D3-4715-840A-FE2DE68F6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648" y="1403351"/>
            <a:ext cx="6254452" cy="5616922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1400" dirty="0">
                <a:latin typeface="+mn-ea"/>
              </a:rPr>
              <a:t>「株式会社　</a:t>
            </a:r>
            <a:r>
              <a:rPr kumimoji="1" lang="en-US" altLang="ja-JP" sz="1400" dirty="0">
                <a:latin typeface="+mn-ea"/>
              </a:rPr>
              <a:t>BIZ</a:t>
            </a:r>
            <a:r>
              <a:rPr kumimoji="1" lang="ja-JP" altLang="en-US" sz="1400" dirty="0">
                <a:latin typeface="+mn-ea"/>
              </a:rPr>
              <a:t>　</a:t>
            </a:r>
            <a:r>
              <a:rPr kumimoji="1" lang="en-US" altLang="ja-JP" sz="1400" dirty="0">
                <a:latin typeface="+mn-ea"/>
              </a:rPr>
              <a:t>UNITED</a:t>
            </a:r>
            <a:r>
              <a:rPr kumimoji="1" lang="ja-JP" altLang="en-US" sz="1400" dirty="0">
                <a:latin typeface="+mn-ea"/>
              </a:rPr>
              <a:t>」　　</a:t>
            </a:r>
            <a:endParaRPr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en-US" altLang="ja-JP" sz="1400" dirty="0">
                <a:latin typeface="+mn-ea"/>
                <a:hlinkClick r:id="rId2"/>
              </a:rPr>
              <a:t>http://bizunited.jp/</a:t>
            </a:r>
            <a:endParaRPr lang="en-US" altLang="ja-JP" sz="1400" dirty="0">
              <a:latin typeface="+mn-ea"/>
            </a:endParaRPr>
          </a:p>
          <a:p>
            <a:pPr marL="0" indent="0">
              <a:buNone/>
            </a:pPr>
            <a:endParaRPr kumimoji="1"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ja-JP" altLang="en-US" sz="1400" dirty="0">
                <a:latin typeface="+mn-ea"/>
              </a:rPr>
              <a:t>「株式会社　</a:t>
            </a:r>
            <a:r>
              <a:rPr lang="en-US" altLang="ja-JP" sz="1400" dirty="0" err="1">
                <a:latin typeface="+mn-ea"/>
              </a:rPr>
              <a:t>Globable</a:t>
            </a:r>
            <a:r>
              <a:rPr lang="ja-JP" altLang="en-US" sz="1400" dirty="0">
                <a:latin typeface="+mn-ea"/>
              </a:rPr>
              <a:t>」　　　　　</a:t>
            </a:r>
            <a:endParaRPr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lang="en-US" altLang="ja-JP" sz="1400" dirty="0">
                <a:latin typeface="+mn-ea"/>
                <a:hlinkClick r:id="rId3"/>
              </a:rPr>
              <a:t>https://globable.jp/</a:t>
            </a:r>
            <a:endParaRPr lang="en-US" altLang="ja-JP" sz="1400" dirty="0">
              <a:latin typeface="+mn-ea"/>
            </a:endParaRPr>
          </a:p>
          <a:p>
            <a:pPr marL="0" indent="0">
              <a:buNone/>
            </a:pPr>
            <a:r>
              <a:rPr kumimoji="1" lang="ja-JP" altLang="en-US" sz="1400" dirty="0">
                <a:latin typeface="+mn-ea"/>
              </a:rPr>
              <a:t>			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310C90-395B-4E28-9825-763D38A2B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425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88119" y="4896036"/>
            <a:ext cx="6481763" cy="31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endParaRPr lang="en-US" altLang="ja-JP" sz="18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8049358-DA08-AB4B-9290-E85FFE028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247" y="3978279"/>
            <a:ext cx="6481763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8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  <a:endParaRPr lang="en-US" altLang="ja-JP" sz="28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566750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画面に合わせる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Meiryo UI</vt:lpstr>
      <vt:lpstr>游ゴシック</vt:lpstr>
      <vt:lpstr>游ゴシック Light</vt:lpstr>
      <vt:lpstr>Arial</vt:lpstr>
      <vt:lpstr>2_Office テーマ</vt:lpstr>
      <vt:lpstr>デザインの設定</vt:lpstr>
      <vt:lpstr> 資料協力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2021-01-19T01:34:30Z</dcterms:created>
  <dcterms:modified xsi:type="dcterms:W3CDTF">2021-01-19T01:35:18Z</dcterms:modified>
</cp:coreProperties>
</file>