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 id="2147484338" r:id="rId2"/>
  </p:sldMasterIdLst>
  <p:notesMasterIdLst>
    <p:notesMasterId r:id="rId60"/>
  </p:notesMasterIdLst>
  <p:handoutMasterIdLst>
    <p:handoutMasterId r:id="rId61"/>
  </p:handoutMasterIdLst>
  <p:sldIdLst>
    <p:sldId id="371" r:id="rId3"/>
    <p:sldId id="858" r:id="rId4"/>
    <p:sldId id="854" r:id="rId5"/>
    <p:sldId id="281" r:id="rId6"/>
    <p:sldId id="392" r:id="rId7"/>
    <p:sldId id="393" r:id="rId8"/>
    <p:sldId id="394" r:id="rId9"/>
    <p:sldId id="913" r:id="rId10"/>
    <p:sldId id="413" r:id="rId11"/>
    <p:sldId id="395" r:id="rId12"/>
    <p:sldId id="396" r:id="rId13"/>
    <p:sldId id="914" r:id="rId14"/>
    <p:sldId id="398" r:id="rId15"/>
    <p:sldId id="419" r:id="rId16"/>
    <p:sldId id="420" r:id="rId17"/>
    <p:sldId id="400" r:id="rId18"/>
    <p:sldId id="401" r:id="rId19"/>
    <p:sldId id="423" r:id="rId20"/>
    <p:sldId id="422" r:id="rId21"/>
    <p:sldId id="425" r:id="rId22"/>
    <p:sldId id="402" r:id="rId23"/>
    <p:sldId id="916" r:id="rId24"/>
    <p:sldId id="915" r:id="rId25"/>
    <p:sldId id="403" r:id="rId26"/>
    <p:sldId id="427" r:id="rId27"/>
    <p:sldId id="428" r:id="rId28"/>
    <p:sldId id="429" r:id="rId29"/>
    <p:sldId id="430" r:id="rId30"/>
    <p:sldId id="431" r:id="rId31"/>
    <p:sldId id="432" r:id="rId32"/>
    <p:sldId id="404" r:id="rId33"/>
    <p:sldId id="409" r:id="rId34"/>
    <p:sldId id="917" r:id="rId35"/>
    <p:sldId id="433" r:id="rId36"/>
    <p:sldId id="435" r:id="rId37"/>
    <p:sldId id="909" r:id="rId38"/>
    <p:sldId id="910" r:id="rId39"/>
    <p:sldId id="911" r:id="rId40"/>
    <p:sldId id="298" r:id="rId41"/>
    <p:sldId id="299" r:id="rId42"/>
    <p:sldId id="300" r:id="rId43"/>
    <p:sldId id="434" r:id="rId44"/>
    <p:sldId id="436" r:id="rId45"/>
    <p:sldId id="912"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437" r:id="rId59"/>
  </p:sldIdLst>
  <p:sldSz cx="9144000" cy="6858000" type="screen4x3"/>
  <p:notesSz cx="6858000" cy="9874250"/>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C0504D"/>
    <a:srgbClr val="85A7D1"/>
    <a:srgbClr val="FFCC66"/>
    <a:srgbClr val="0F2D69"/>
    <a:srgbClr val="FFFFFF"/>
    <a:srgbClr val="999999"/>
    <a:srgbClr val="000000"/>
    <a:srgbClr val="FF00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00" autoAdjust="0"/>
    <p:restoredTop sz="96403" autoAdjust="0"/>
  </p:normalViewPr>
  <p:slideViewPr>
    <p:cSldViewPr>
      <p:cViewPr varScale="1">
        <p:scale>
          <a:sx n="72" d="100"/>
          <a:sy n="72" d="100"/>
        </p:scale>
        <p:origin x="1314" y="72"/>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249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handoutMaster" Target="handoutMasters/handout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B649AB-747C-B94F-8723-588D29B50835}" type="doc">
      <dgm:prSet loTypeId="urn:microsoft.com/office/officeart/2005/8/layout/hList1" loCatId="" qsTypeId="urn:microsoft.com/office/officeart/2005/8/quickstyle/simple1" qsCatId="simple" csTypeId="urn:microsoft.com/office/officeart/2005/8/colors/colorful1" csCatId="colorful" phldr="1"/>
      <dgm:spPr/>
      <dgm:t>
        <a:bodyPr/>
        <a:lstStyle/>
        <a:p>
          <a:endParaRPr kumimoji="1" lang="ja-JP" altLang="en-US"/>
        </a:p>
      </dgm:t>
    </dgm:pt>
    <dgm:pt modelId="{CB27B3ED-22E6-4941-BD96-53F1ED00B5BA}">
      <dgm:prSet phldrT="[テキスト]"/>
      <dgm:spPr/>
      <dgm:t>
        <a:bodyPr/>
        <a:lstStyle/>
        <a:p>
          <a:r>
            <a:rPr kumimoji="1" lang="ja-JP" altLang="en-US"/>
            <a:t>用語</a:t>
          </a:r>
        </a:p>
      </dgm:t>
    </dgm:pt>
    <dgm:pt modelId="{6544B162-6432-5046-9493-3E31FD280E66}" type="parTrans" cxnId="{D1503CD6-4F86-2F49-9632-9A53595E6457}">
      <dgm:prSet/>
      <dgm:spPr/>
      <dgm:t>
        <a:bodyPr/>
        <a:lstStyle/>
        <a:p>
          <a:endParaRPr kumimoji="1" lang="ja-JP" altLang="en-US"/>
        </a:p>
      </dgm:t>
    </dgm:pt>
    <dgm:pt modelId="{DE00C89B-D553-B549-8E2E-682750E96963}" type="sibTrans" cxnId="{D1503CD6-4F86-2F49-9632-9A53595E6457}">
      <dgm:prSet/>
      <dgm:spPr/>
      <dgm:t>
        <a:bodyPr/>
        <a:lstStyle/>
        <a:p>
          <a:endParaRPr kumimoji="1" lang="ja-JP" altLang="en-US"/>
        </a:p>
      </dgm:t>
    </dgm:pt>
    <dgm:pt modelId="{235A00F3-F7BE-0549-9838-6A0092F8298D}">
      <dgm:prSet phldrT="[テキスト]" custT="1"/>
      <dgm:spPr/>
      <dgm:t>
        <a:bodyPr/>
        <a:lstStyle/>
        <a:p>
          <a:r>
            <a:rPr kumimoji="1" lang="ja-JP" altLang="en-US" sz="1600"/>
            <a:t>母集団</a:t>
          </a:r>
        </a:p>
      </dgm:t>
    </dgm:pt>
    <dgm:pt modelId="{8E158B33-0570-1C4E-9C6C-EB30059D2FD0}" type="parTrans" cxnId="{5EF0AD1C-FD39-894A-9374-EBD838FD6D54}">
      <dgm:prSet/>
      <dgm:spPr/>
      <dgm:t>
        <a:bodyPr/>
        <a:lstStyle/>
        <a:p>
          <a:endParaRPr kumimoji="1" lang="ja-JP" altLang="en-US"/>
        </a:p>
      </dgm:t>
    </dgm:pt>
    <dgm:pt modelId="{CE074C92-937A-7E4F-AADC-A6F17D7B8692}" type="sibTrans" cxnId="{5EF0AD1C-FD39-894A-9374-EBD838FD6D54}">
      <dgm:prSet/>
      <dgm:spPr/>
      <dgm:t>
        <a:bodyPr/>
        <a:lstStyle/>
        <a:p>
          <a:endParaRPr kumimoji="1" lang="ja-JP" altLang="en-US"/>
        </a:p>
      </dgm:t>
    </dgm:pt>
    <dgm:pt modelId="{E8946795-00FB-9F43-AC00-347603D974F6}">
      <dgm:prSet phldrT="[テキスト]" custT="1"/>
      <dgm:spPr/>
      <dgm:t>
        <a:bodyPr/>
        <a:lstStyle/>
        <a:p>
          <a:r>
            <a:rPr kumimoji="1" lang="ja-JP" altLang="en-US" sz="1600"/>
            <a:t>標本</a:t>
          </a:r>
        </a:p>
      </dgm:t>
    </dgm:pt>
    <dgm:pt modelId="{09B20D81-2701-F249-A2C2-29602C76E3D1}" type="parTrans" cxnId="{C0C05488-97A8-2C46-AFF6-7DEE4F834A73}">
      <dgm:prSet/>
      <dgm:spPr/>
      <dgm:t>
        <a:bodyPr/>
        <a:lstStyle/>
        <a:p>
          <a:endParaRPr kumimoji="1" lang="ja-JP" altLang="en-US"/>
        </a:p>
      </dgm:t>
    </dgm:pt>
    <dgm:pt modelId="{4AD86CC6-BF95-C543-8138-C9FA69A7F181}" type="sibTrans" cxnId="{C0C05488-97A8-2C46-AFF6-7DEE4F834A73}">
      <dgm:prSet/>
      <dgm:spPr/>
      <dgm:t>
        <a:bodyPr/>
        <a:lstStyle/>
        <a:p>
          <a:endParaRPr kumimoji="1" lang="ja-JP" altLang="en-US"/>
        </a:p>
      </dgm:t>
    </dgm:pt>
    <dgm:pt modelId="{E045546B-3D2D-C847-857F-A984B161AD9C}">
      <dgm:prSet phldrT="[テキスト]"/>
      <dgm:spPr>
        <a:solidFill>
          <a:schemeClr val="accent6">
            <a:lumMod val="50000"/>
          </a:schemeClr>
        </a:solidFill>
      </dgm:spPr>
      <dgm:t>
        <a:bodyPr/>
        <a:lstStyle/>
        <a:p>
          <a:r>
            <a:rPr kumimoji="1" lang="ja-JP" altLang="en-US"/>
            <a:t>確率</a:t>
          </a:r>
        </a:p>
      </dgm:t>
    </dgm:pt>
    <dgm:pt modelId="{1E98B9BA-2683-D944-AEDE-19F2155A9A5C}" type="parTrans" cxnId="{9A7CCEC6-3527-2F46-98AA-0FE1064A0F9A}">
      <dgm:prSet/>
      <dgm:spPr/>
      <dgm:t>
        <a:bodyPr/>
        <a:lstStyle/>
        <a:p>
          <a:endParaRPr kumimoji="1" lang="ja-JP" altLang="en-US"/>
        </a:p>
      </dgm:t>
    </dgm:pt>
    <dgm:pt modelId="{6FE7DE40-BC43-6941-B0B7-5C63F8522824}" type="sibTrans" cxnId="{9A7CCEC6-3527-2F46-98AA-0FE1064A0F9A}">
      <dgm:prSet/>
      <dgm:spPr/>
      <dgm:t>
        <a:bodyPr/>
        <a:lstStyle/>
        <a:p>
          <a:endParaRPr kumimoji="1" lang="ja-JP" altLang="en-US"/>
        </a:p>
      </dgm:t>
    </dgm:pt>
    <dgm:pt modelId="{9AB4B11A-3AC1-534D-92FD-E6691F420ECA}">
      <dgm:prSet phldrT="[テキスト]" custT="1"/>
      <dgm:spPr>
        <a:solidFill>
          <a:schemeClr val="bg1">
            <a:lumMod val="85000"/>
            <a:alpha val="90000"/>
          </a:schemeClr>
        </a:solidFill>
      </dgm:spPr>
      <dgm:t>
        <a:bodyPr/>
        <a:lstStyle/>
        <a:p>
          <a:r>
            <a:rPr kumimoji="1" lang="ja-JP" altLang="en-US" sz="1600"/>
            <a:t>確率</a:t>
          </a:r>
        </a:p>
      </dgm:t>
    </dgm:pt>
    <dgm:pt modelId="{2B1FC0D6-4A7A-B545-9128-D3651DCBBD61}" type="parTrans" cxnId="{0EEF1C9C-9813-A24F-8238-D94D98902FCB}">
      <dgm:prSet/>
      <dgm:spPr/>
      <dgm:t>
        <a:bodyPr/>
        <a:lstStyle/>
        <a:p>
          <a:endParaRPr kumimoji="1" lang="ja-JP" altLang="en-US"/>
        </a:p>
      </dgm:t>
    </dgm:pt>
    <dgm:pt modelId="{14173E7F-23B3-C54B-A412-36A8341D9F29}" type="sibTrans" cxnId="{0EEF1C9C-9813-A24F-8238-D94D98902FCB}">
      <dgm:prSet/>
      <dgm:spPr/>
      <dgm:t>
        <a:bodyPr/>
        <a:lstStyle/>
        <a:p>
          <a:endParaRPr kumimoji="1" lang="ja-JP" altLang="en-US"/>
        </a:p>
      </dgm:t>
    </dgm:pt>
    <dgm:pt modelId="{E1A75F08-80CA-5840-B3FA-29F25A2F0B76}">
      <dgm:prSet phldrT="[テキスト]" custT="1"/>
      <dgm:spPr>
        <a:solidFill>
          <a:schemeClr val="bg1">
            <a:lumMod val="85000"/>
            <a:alpha val="90000"/>
          </a:schemeClr>
        </a:solidFill>
      </dgm:spPr>
      <dgm:t>
        <a:bodyPr/>
        <a:lstStyle/>
        <a:p>
          <a:r>
            <a:rPr kumimoji="1" lang="ja-JP" altLang="en-US" sz="1600"/>
            <a:t>確率分布</a:t>
          </a:r>
        </a:p>
      </dgm:t>
    </dgm:pt>
    <dgm:pt modelId="{3EA6133B-0D8F-8641-B438-447212713BCE}" type="parTrans" cxnId="{E8799552-B7A4-2948-ABFB-CB073A11778D}">
      <dgm:prSet/>
      <dgm:spPr/>
      <dgm:t>
        <a:bodyPr/>
        <a:lstStyle/>
        <a:p>
          <a:endParaRPr kumimoji="1" lang="ja-JP" altLang="en-US"/>
        </a:p>
      </dgm:t>
    </dgm:pt>
    <dgm:pt modelId="{8410F133-C554-7C41-A3D5-B4C80ABBF69A}" type="sibTrans" cxnId="{E8799552-B7A4-2948-ABFB-CB073A11778D}">
      <dgm:prSet/>
      <dgm:spPr/>
      <dgm:t>
        <a:bodyPr/>
        <a:lstStyle/>
        <a:p>
          <a:endParaRPr kumimoji="1" lang="ja-JP" altLang="en-US"/>
        </a:p>
      </dgm:t>
    </dgm:pt>
    <dgm:pt modelId="{F11C893B-44EA-7A46-8580-E9FD45A3B2D1}">
      <dgm:prSet phldrT="[テキスト]"/>
      <dgm:spPr/>
      <dgm:t>
        <a:bodyPr/>
        <a:lstStyle/>
        <a:p>
          <a:r>
            <a:rPr kumimoji="1" lang="ja-JP" altLang="en-US"/>
            <a:t>ロジック</a:t>
          </a:r>
        </a:p>
      </dgm:t>
    </dgm:pt>
    <dgm:pt modelId="{06FC607A-0FA6-ED43-9973-24B8562EBAA1}" type="parTrans" cxnId="{6FC1A1F3-C297-1A4E-BE7C-6EC0C3F7D0A0}">
      <dgm:prSet/>
      <dgm:spPr/>
      <dgm:t>
        <a:bodyPr/>
        <a:lstStyle/>
        <a:p>
          <a:endParaRPr kumimoji="1" lang="ja-JP" altLang="en-US"/>
        </a:p>
      </dgm:t>
    </dgm:pt>
    <dgm:pt modelId="{99610BA2-4265-B14D-8BDF-B8C3507C8A8B}" type="sibTrans" cxnId="{6FC1A1F3-C297-1A4E-BE7C-6EC0C3F7D0A0}">
      <dgm:prSet/>
      <dgm:spPr/>
      <dgm:t>
        <a:bodyPr/>
        <a:lstStyle/>
        <a:p>
          <a:endParaRPr kumimoji="1" lang="ja-JP" altLang="en-US"/>
        </a:p>
      </dgm:t>
    </dgm:pt>
    <dgm:pt modelId="{39CE59EE-23AC-2E41-943F-1971E47928A5}">
      <dgm:prSet phldrT="[テキスト]" custT="1"/>
      <dgm:spPr/>
      <dgm:t>
        <a:bodyPr/>
        <a:lstStyle/>
        <a:p>
          <a:r>
            <a:rPr kumimoji="1" lang="ja-JP" altLang="en-US" sz="1600"/>
            <a:t>帰無仮説</a:t>
          </a:r>
        </a:p>
      </dgm:t>
    </dgm:pt>
    <dgm:pt modelId="{E6D8AF7E-4FBE-1546-8349-773F1A945B07}" type="parTrans" cxnId="{BADD4A14-95E3-4042-86A6-C3B7673A26BB}">
      <dgm:prSet/>
      <dgm:spPr/>
      <dgm:t>
        <a:bodyPr/>
        <a:lstStyle/>
        <a:p>
          <a:endParaRPr kumimoji="1" lang="ja-JP" altLang="en-US"/>
        </a:p>
      </dgm:t>
    </dgm:pt>
    <dgm:pt modelId="{B0250458-52E5-C643-8986-3061206CE147}" type="sibTrans" cxnId="{BADD4A14-95E3-4042-86A6-C3B7673A26BB}">
      <dgm:prSet/>
      <dgm:spPr/>
      <dgm:t>
        <a:bodyPr/>
        <a:lstStyle/>
        <a:p>
          <a:endParaRPr kumimoji="1" lang="ja-JP" altLang="en-US"/>
        </a:p>
      </dgm:t>
    </dgm:pt>
    <dgm:pt modelId="{ED42EE3B-90AD-0645-99B9-60789783A37A}">
      <dgm:prSet phldrT="[テキスト]" custT="1"/>
      <dgm:spPr/>
      <dgm:t>
        <a:bodyPr/>
        <a:lstStyle/>
        <a:p>
          <a:r>
            <a:rPr kumimoji="1" lang="ja-JP" altLang="en-US" sz="1600"/>
            <a:t>対立仮説</a:t>
          </a:r>
        </a:p>
      </dgm:t>
    </dgm:pt>
    <dgm:pt modelId="{2C580503-758D-A846-921B-9B2D18621841}" type="parTrans" cxnId="{F7B0D0CA-4A88-CD43-8608-C161C109A1DC}">
      <dgm:prSet/>
      <dgm:spPr/>
      <dgm:t>
        <a:bodyPr/>
        <a:lstStyle/>
        <a:p>
          <a:endParaRPr kumimoji="1" lang="ja-JP" altLang="en-US"/>
        </a:p>
      </dgm:t>
    </dgm:pt>
    <dgm:pt modelId="{53D0222C-D039-CB4A-8546-239AB0B0EF6C}" type="sibTrans" cxnId="{F7B0D0CA-4A88-CD43-8608-C161C109A1DC}">
      <dgm:prSet/>
      <dgm:spPr/>
      <dgm:t>
        <a:bodyPr/>
        <a:lstStyle/>
        <a:p>
          <a:endParaRPr kumimoji="1" lang="ja-JP" altLang="en-US"/>
        </a:p>
      </dgm:t>
    </dgm:pt>
    <dgm:pt modelId="{630B6251-EFD6-9F47-AA0F-A094E710D1A5}">
      <dgm:prSet phldrT="[テキスト]"/>
      <dgm:spPr/>
      <dgm:t>
        <a:bodyPr/>
        <a:lstStyle/>
        <a:p>
          <a:r>
            <a:rPr kumimoji="1" lang="ja-JP" altLang="en-US"/>
            <a:t>問題例</a:t>
          </a:r>
        </a:p>
      </dgm:t>
    </dgm:pt>
    <dgm:pt modelId="{1A6961B1-1D42-364B-8509-882BE9BC4378}" type="parTrans" cxnId="{623EEF8F-14EF-364C-AD07-A858990A1BF5}">
      <dgm:prSet/>
      <dgm:spPr/>
      <dgm:t>
        <a:bodyPr/>
        <a:lstStyle/>
        <a:p>
          <a:endParaRPr kumimoji="1" lang="ja-JP" altLang="en-US"/>
        </a:p>
      </dgm:t>
    </dgm:pt>
    <dgm:pt modelId="{A71AD380-18C9-DF41-AE43-36FABF952698}" type="sibTrans" cxnId="{623EEF8F-14EF-364C-AD07-A858990A1BF5}">
      <dgm:prSet/>
      <dgm:spPr/>
      <dgm:t>
        <a:bodyPr/>
        <a:lstStyle/>
        <a:p>
          <a:endParaRPr kumimoji="1" lang="ja-JP" altLang="en-US"/>
        </a:p>
      </dgm:t>
    </dgm:pt>
    <dgm:pt modelId="{C87EA764-D229-FB40-BF66-4197BB0983D0}">
      <dgm:prSet phldrT="[テキスト]" custT="1"/>
      <dgm:spPr>
        <a:solidFill>
          <a:schemeClr val="bg1">
            <a:lumMod val="85000"/>
            <a:alpha val="90000"/>
          </a:schemeClr>
        </a:solidFill>
      </dgm:spPr>
      <dgm:t>
        <a:bodyPr/>
        <a:lstStyle/>
        <a:p>
          <a:r>
            <a:rPr kumimoji="1" lang="en-US" altLang="ja-JP" sz="1600"/>
            <a:t>p</a:t>
          </a:r>
          <a:r>
            <a:rPr kumimoji="1" lang="ja-JP" altLang="en-US" sz="1600"/>
            <a:t>値</a:t>
          </a:r>
        </a:p>
      </dgm:t>
    </dgm:pt>
    <dgm:pt modelId="{1DC239A8-DA44-1847-8D43-6EFD95F61970}" type="parTrans" cxnId="{AEF1EC79-DA61-C34D-A708-EFE88B4FF0FB}">
      <dgm:prSet/>
      <dgm:spPr/>
      <dgm:t>
        <a:bodyPr/>
        <a:lstStyle/>
        <a:p>
          <a:endParaRPr kumimoji="1" lang="ja-JP" altLang="en-US"/>
        </a:p>
      </dgm:t>
    </dgm:pt>
    <dgm:pt modelId="{87428FC9-77B4-8B41-BC0A-7FD4FFE1D5D6}" type="sibTrans" cxnId="{AEF1EC79-DA61-C34D-A708-EFE88B4FF0FB}">
      <dgm:prSet/>
      <dgm:spPr/>
      <dgm:t>
        <a:bodyPr/>
        <a:lstStyle/>
        <a:p>
          <a:endParaRPr kumimoji="1" lang="ja-JP" altLang="en-US"/>
        </a:p>
      </dgm:t>
    </dgm:pt>
    <dgm:pt modelId="{0BD3E8CA-D950-D84A-889C-00F12BF755BD}">
      <dgm:prSet phldrT="[テキスト]" custT="1"/>
      <dgm:spPr/>
      <dgm:t>
        <a:bodyPr/>
        <a:lstStyle/>
        <a:p>
          <a:r>
            <a:rPr kumimoji="1" lang="ja-JP" altLang="en-US" sz="1600"/>
            <a:t>二項検定</a:t>
          </a:r>
        </a:p>
      </dgm:t>
    </dgm:pt>
    <dgm:pt modelId="{D36F7499-9B6A-DF47-8BB3-D9A2BDE5B20E}" type="parTrans" cxnId="{DF49AFD8-4820-3B4C-9492-82BA2D1C5564}">
      <dgm:prSet/>
      <dgm:spPr/>
      <dgm:t>
        <a:bodyPr/>
        <a:lstStyle/>
        <a:p>
          <a:endParaRPr kumimoji="1" lang="ja-JP" altLang="en-US"/>
        </a:p>
      </dgm:t>
    </dgm:pt>
    <dgm:pt modelId="{78CAF8E4-67E5-E94A-8328-7ED6DDDCB77E}" type="sibTrans" cxnId="{DF49AFD8-4820-3B4C-9492-82BA2D1C5564}">
      <dgm:prSet/>
      <dgm:spPr/>
      <dgm:t>
        <a:bodyPr/>
        <a:lstStyle/>
        <a:p>
          <a:endParaRPr kumimoji="1" lang="ja-JP" altLang="en-US"/>
        </a:p>
      </dgm:t>
    </dgm:pt>
    <dgm:pt modelId="{16B9A0E3-3960-FF49-989C-F0A998D6941E}">
      <dgm:prSet phldrT="[テキスト]" custT="1"/>
      <dgm:spPr/>
      <dgm:t>
        <a:bodyPr/>
        <a:lstStyle/>
        <a:p>
          <a:r>
            <a:rPr kumimoji="1" lang="en-US" altLang="ja-JP" sz="1600"/>
            <a:t>χ2</a:t>
          </a:r>
          <a:r>
            <a:rPr kumimoji="1" lang="ja-JP" altLang="en-US" sz="1600"/>
            <a:t>検定</a:t>
          </a:r>
        </a:p>
      </dgm:t>
    </dgm:pt>
    <dgm:pt modelId="{BAD82C8F-BB25-FB48-BE34-23B15F64FCCC}" type="parTrans" cxnId="{0AF17832-B9CC-F448-9AFD-215E1089E706}">
      <dgm:prSet/>
      <dgm:spPr/>
      <dgm:t>
        <a:bodyPr/>
        <a:lstStyle/>
        <a:p>
          <a:endParaRPr kumimoji="1" lang="ja-JP" altLang="en-US"/>
        </a:p>
      </dgm:t>
    </dgm:pt>
    <dgm:pt modelId="{B5A268CF-DB26-C449-9E27-D1AA4A17F276}" type="sibTrans" cxnId="{0AF17832-B9CC-F448-9AFD-215E1089E706}">
      <dgm:prSet/>
      <dgm:spPr/>
      <dgm:t>
        <a:bodyPr/>
        <a:lstStyle/>
        <a:p>
          <a:endParaRPr kumimoji="1" lang="ja-JP" altLang="en-US"/>
        </a:p>
      </dgm:t>
    </dgm:pt>
    <dgm:pt modelId="{ED51E171-8520-4C4B-B295-D41DCC9F8AEA}">
      <dgm:prSet phldrT="[テキスト]" custT="1"/>
      <dgm:spPr/>
      <dgm:t>
        <a:bodyPr/>
        <a:lstStyle/>
        <a:p>
          <a:r>
            <a:rPr kumimoji="1" lang="en-US" altLang="ja-JP" sz="1600"/>
            <a:t>Z</a:t>
          </a:r>
          <a:r>
            <a:rPr kumimoji="1" lang="ja-JP" altLang="en-US" sz="1600"/>
            <a:t>検定</a:t>
          </a:r>
        </a:p>
      </dgm:t>
    </dgm:pt>
    <dgm:pt modelId="{694663E9-1E84-C34B-A2F7-1A0B01A4AE6B}" type="parTrans" cxnId="{B5323FB8-AEF1-7945-8D3F-64E11D9C7CEC}">
      <dgm:prSet/>
      <dgm:spPr/>
      <dgm:t>
        <a:bodyPr/>
        <a:lstStyle/>
        <a:p>
          <a:endParaRPr kumimoji="1" lang="ja-JP" altLang="en-US"/>
        </a:p>
      </dgm:t>
    </dgm:pt>
    <dgm:pt modelId="{76FA0A61-1131-6F42-A2D6-79DA0E98EDA6}" type="sibTrans" cxnId="{B5323FB8-AEF1-7945-8D3F-64E11D9C7CEC}">
      <dgm:prSet/>
      <dgm:spPr/>
      <dgm:t>
        <a:bodyPr/>
        <a:lstStyle/>
        <a:p>
          <a:endParaRPr kumimoji="1" lang="ja-JP" altLang="en-US"/>
        </a:p>
      </dgm:t>
    </dgm:pt>
    <dgm:pt modelId="{AF48F518-0C86-6C43-A94F-7D0EA0F244FF}">
      <dgm:prSet phldrT="[テキスト]" custT="1"/>
      <dgm:spPr/>
      <dgm:t>
        <a:bodyPr/>
        <a:lstStyle/>
        <a:p>
          <a:r>
            <a:rPr kumimoji="1" lang="en-US" altLang="ja-JP" sz="1600"/>
            <a:t>t</a:t>
          </a:r>
          <a:r>
            <a:rPr kumimoji="1" lang="ja-JP" altLang="en-US" sz="1600"/>
            <a:t>検定</a:t>
          </a:r>
        </a:p>
      </dgm:t>
    </dgm:pt>
    <dgm:pt modelId="{70FFB217-F9A7-C04A-B546-5DDB6D366B8A}" type="parTrans" cxnId="{D7A3D3AC-1691-0E4E-BD41-5D4771784870}">
      <dgm:prSet/>
      <dgm:spPr/>
      <dgm:t>
        <a:bodyPr/>
        <a:lstStyle/>
        <a:p>
          <a:endParaRPr kumimoji="1" lang="ja-JP" altLang="en-US"/>
        </a:p>
      </dgm:t>
    </dgm:pt>
    <dgm:pt modelId="{C4BE528A-C15D-FF4F-8196-26C52B3E0A8B}" type="sibTrans" cxnId="{D7A3D3AC-1691-0E4E-BD41-5D4771784870}">
      <dgm:prSet/>
      <dgm:spPr/>
      <dgm:t>
        <a:bodyPr/>
        <a:lstStyle/>
        <a:p>
          <a:endParaRPr kumimoji="1" lang="ja-JP" altLang="en-US"/>
        </a:p>
      </dgm:t>
    </dgm:pt>
    <dgm:pt modelId="{BB9A22F6-C329-534B-B08D-4827A3249F73}">
      <dgm:prSet phldrT="[テキスト]" custT="1"/>
      <dgm:spPr/>
      <dgm:t>
        <a:bodyPr/>
        <a:lstStyle/>
        <a:p>
          <a:r>
            <a:rPr kumimoji="1" lang="en-US" altLang="ja-JP" sz="1600"/>
            <a:t>…</a:t>
          </a:r>
          <a:endParaRPr kumimoji="1" lang="ja-JP" altLang="en-US" sz="1600"/>
        </a:p>
      </dgm:t>
    </dgm:pt>
    <dgm:pt modelId="{D264B9C9-2E06-214A-A306-C7CC2CA735AD}" type="parTrans" cxnId="{3D37EAD8-F0E9-1F4B-9E2C-21DEF5219663}">
      <dgm:prSet/>
      <dgm:spPr/>
      <dgm:t>
        <a:bodyPr/>
        <a:lstStyle/>
        <a:p>
          <a:endParaRPr kumimoji="1" lang="ja-JP" altLang="en-US"/>
        </a:p>
      </dgm:t>
    </dgm:pt>
    <dgm:pt modelId="{0AA8C2BE-CACF-AD4A-817D-7C8918D49858}" type="sibTrans" cxnId="{3D37EAD8-F0E9-1F4B-9E2C-21DEF5219663}">
      <dgm:prSet/>
      <dgm:spPr/>
      <dgm:t>
        <a:bodyPr/>
        <a:lstStyle/>
        <a:p>
          <a:endParaRPr kumimoji="1" lang="ja-JP" altLang="en-US"/>
        </a:p>
      </dgm:t>
    </dgm:pt>
    <dgm:pt modelId="{C8B0A12F-3B76-9E42-B343-9F8D77EC27BE}">
      <dgm:prSet phldrT="[テキスト]" custT="1"/>
      <dgm:spPr/>
      <dgm:t>
        <a:bodyPr/>
        <a:lstStyle/>
        <a:p>
          <a:r>
            <a:rPr kumimoji="1" lang="ja-JP" altLang="en-US" sz="1600"/>
            <a:t>母平均・標本平均</a:t>
          </a:r>
        </a:p>
      </dgm:t>
    </dgm:pt>
    <dgm:pt modelId="{D0613841-BC2D-2E4C-A5C4-6FD761645BBF}" type="parTrans" cxnId="{5F234A53-4FBD-9542-A54B-AFE7ECCFEAF3}">
      <dgm:prSet/>
      <dgm:spPr/>
      <dgm:t>
        <a:bodyPr/>
        <a:lstStyle/>
        <a:p>
          <a:endParaRPr kumimoji="1" lang="ja-JP" altLang="en-US"/>
        </a:p>
      </dgm:t>
    </dgm:pt>
    <dgm:pt modelId="{BEB23E82-6825-E544-96F1-8C63E4C872BE}" type="sibTrans" cxnId="{5F234A53-4FBD-9542-A54B-AFE7ECCFEAF3}">
      <dgm:prSet/>
      <dgm:spPr/>
      <dgm:t>
        <a:bodyPr/>
        <a:lstStyle/>
        <a:p>
          <a:endParaRPr kumimoji="1" lang="ja-JP" altLang="en-US"/>
        </a:p>
      </dgm:t>
    </dgm:pt>
    <dgm:pt modelId="{25A582D3-BD95-6742-B3B5-617FED1BE53A}">
      <dgm:prSet phldrT="[テキスト]" custT="1"/>
      <dgm:spPr/>
      <dgm:t>
        <a:bodyPr/>
        <a:lstStyle/>
        <a:p>
          <a:r>
            <a:rPr kumimoji="1" lang="ja-JP" altLang="en-US" sz="1600"/>
            <a:t>母分散・標本分散・不偏分散</a:t>
          </a:r>
        </a:p>
      </dgm:t>
    </dgm:pt>
    <dgm:pt modelId="{8A451791-9550-0540-B780-098CF599A0A8}" type="parTrans" cxnId="{DB234AA5-507D-E747-8067-E78DE55A9786}">
      <dgm:prSet/>
      <dgm:spPr/>
      <dgm:t>
        <a:bodyPr/>
        <a:lstStyle/>
        <a:p>
          <a:endParaRPr kumimoji="1" lang="ja-JP" altLang="en-US"/>
        </a:p>
      </dgm:t>
    </dgm:pt>
    <dgm:pt modelId="{45F48A97-0592-404B-8927-45BFA325F6BA}" type="sibTrans" cxnId="{DB234AA5-507D-E747-8067-E78DE55A9786}">
      <dgm:prSet/>
      <dgm:spPr/>
      <dgm:t>
        <a:bodyPr/>
        <a:lstStyle/>
        <a:p>
          <a:endParaRPr kumimoji="1" lang="ja-JP" altLang="en-US"/>
        </a:p>
      </dgm:t>
    </dgm:pt>
    <dgm:pt modelId="{B682FF27-8DBE-D446-BF09-F34D3BC31166}">
      <dgm:prSet phldrT="[テキスト]" custT="1"/>
      <dgm:spPr/>
      <dgm:t>
        <a:bodyPr/>
        <a:lstStyle/>
        <a:p>
          <a:r>
            <a:rPr kumimoji="1" lang="ja-JP" altLang="en-US" sz="1600"/>
            <a:t>背理法</a:t>
          </a:r>
        </a:p>
      </dgm:t>
    </dgm:pt>
    <dgm:pt modelId="{4D6EA3D0-6329-054B-B97B-498A7A60C555}" type="parTrans" cxnId="{20B0B370-8140-744E-A7F2-8DD728C700C4}">
      <dgm:prSet/>
      <dgm:spPr/>
      <dgm:t>
        <a:bodyPr/>
        <a:lstStyle/>
        <a:p>
          <a:endParaRPr kumimoji="1" lang="ja-JP" altLang="en-US"/>
        </a:p>
      </dgm:t>
    </dgm:pt>
    <dgm:pt modelId="{D3DC3965-290D-AC4A-B0E4-9FD57A8B5691}" type="sibTrans" cxnId="{20B0B370-8140-744E-A7F2-8DD728C700C4}">
      <dgm:prSet/>
      <dgm:spPr/>
      <dgm:t>
        <a:bodyPr/>
        <a:lstStyle/>
        <a:p>
          <a:endParaRPr kumimoji="1" lang="ja-JP" altLang="en-US"/>
        </a:p>
      </dgm:t>
    </dgm:pt>
    <dgm:pt modelId="{68848AD5-E523-B040-A847-C5D75BC598FA}">
      <dgm:prSet phldrT="[テキスト]" custT="1"/>
      <dgm:spPr/>
      <dgm:t>
        <a:bodyPr/>
        <a:lstStyle/>
        <a:p>
          <a:r>
            <a:rPr kumimoji="1" lang="ja-JP" altLang="en-US" sz="1600"/>
            <a:t>母比率・標本比率</a:t>
          </a:r>
        </a:p>
      </dgm:t>
    </dgm:pt>
    <dgm:pt modelId="{4E926E5A-3D64-6E47-851E-5422D99D2539}" type="parTrans" cxnId="{905B6DC4-FDD7-2D41-A087-E0F07862E699}">
      <dgm:prSet/>
      <dgm:spPr/>
      <dgm:t>
        <a:bodyPr/>
        <a:lstStyle/>
        <a:p>
          <a:endParaRPr kumimoji="1" lang="ja-JP" altLang="en-US"/>
        </a:p>
      </dgm:t>
    </dgm:pt>
    <dgm:pt modelId="{8A9810CB-189B-E841-873E-A89BCF401F9D}" type="sibTrans" cxnId="{905B6DC4-FDD7-2D41-A087-E0F07862E699}">
      <dgm:prSet/>
      <dgm:spPr/>
      <dgm:t>
        <a:bodyPr/>
        <a:lstStyle/>
        <a:p>
          <a:endParaRPr kumimoji="1" lang="ja-JP" altLang="en-US"/>
        </a:p>
      </dgm:t>
    </dgm:pt>
    <dgm:pt modelId="{19D86252-87F5-8048-A23E-C1525E686339}">
      <dgm:prSet phldrT="[テキスト]" custT="1"/>
      <dgm:spPr>
        <a:solidFill>
          <a:schemeClr val="bg1">
            <a:lumMod val="85000"/>
            <a:alpha val="90000"/>
          </a:schemeClr>
        </a:solidFill>
      </dgm:spPr>
      <dgm:t>
        <a:bodyPr/>
        <a:lstStyle/>
        <a:p>
          <a:r>
            <a:rPr kumimoji="1" lang="ja-JP" altLang="en-US" sz="1600"/>
            <a:t>正規分布</a:t>
          </a:r>
        </a:p>
      </dgm:t>
    </dgm:pt>
    <dgm:pt modelId="{40B3FB09-3D9B-644F-957E-157106384225}" type="parTrans" cxnId="{657F41C9-F69B-8148-BF47-ED7D47110655}">
      <dgm:prSet/>
      <dgm:spPr/>
      <dgm:t>
        <a:bodyPr/>
        <a:lstStyle/>
        <a:p>
          <a:endParaRPr kumimoji="1" lang="ja-JP" altLang="en-US"/>
        </a:p>
      </dgm:t>
    </dgm:pt>
    <dgm:pt modelId="{8939DD2D-113A-184A-928D-251D2A44FBCE}" type="sibTrans" cxnId="{657F41C9-F69B-8148-BF47-ED7D47110655}">
      <dgm:prSet/>
      <dgm:spPr/>
      <dgm:t>
        <a:bodyPr/>
        <a:lstStyle/>
        <a:p>
          <a:endParaRPr kumimoji="1" lang="ja-JP" altLang="en-US"/>
        </a:p>
      </dgm:t>
    </dgm:pt>
    <dgm:pt modelId="{64747D3F-412B-B547-B255-4A2A8E48591D}">
      <dgm:prSet phldrT="[テキスト]" custT="1"/>
      <dgm:spPr/>
      <dgm:t>
        <a:bodyPr/>
        <a:lstStyle/>
        <a:p>
          <a:r>
            <a:rPr kumimoji="1" lang="ja-JP" altLang="en-US" sz="1600"/>
            <a:t>有意差</a:t>
          </a:r>
        </a:p>
      </dgm:t>
    </dgm:pt>
    <dgm:pt modelId="{0D7FDCA2-872A-044D-B061-3D6CCE9AFCCC}" type="parTrans" cxnId="{2D17EA19-A4BB-6A4B-969C-34BAEFDCFD55}">
      <dgm:prSet/>
      <dgm:spPr/>
      <dgm:t>
        <a:bodyPr/>
        <a:lstStyle/>
        <a:p>
          <a:endParaRPr kumimoji="1" lang="ja-JP" altLang="en-US"/>
        </a:p>
      </dgm:t>
    </dgm:pt>
    <dgm:pt modelId="{94E2725E-894F-D84C-8187-21C5EC776923}" type="sibTrans" cxnId="{2D17EA19-A4BB-6A4B-969C-34BAEFDCFD55}">
      <dgm:prSet/>
      <dgm:spPr/>
      <dgm:t>
        <a:bodyPr/>
        <a:lstStyle/>
        <a:p>
          <a:endParaRPr kumimoji="1" lang="ja-JP" altLang="en-US"/>
        </a:p>
      </dgm:t>
    </dgm:pt>
    <dgm:pt modelId="{34E6F2FB-67AA-5D4F-B58D-DEEB7E198ED4}" type="pres">
      <dgm:prSet presAssocID="{E7B649AB-747C-B94F-8723-588D29B50835}" presName="Name0" presStyleCnt="0">
        <dgm:presLayoutVars>
          <dgm:dir/>
          <dgm:animLvl val="lvl"/>
          <dgm:resizeHandles val="exact"/>
        </dgm:presLayoutVars>
      </dgm:prSet>
      <dgm:spPr/>
    </dgm:pt>
    <dgm:pt modelId="{6FC9E7D5-BBC9-F24C-A3A5-88CDBB1FEF9B}" type="pres">
      <dgm:prSet presAssocID="{CB27B3ED-22E6-4941-BD96-53F1ED00B5BA}" presName="composite" presStyleCnt="0"/>
      <dgm:spPr/>
    </dgm:pt>
    <dgm:pt modelId="{244E49A8-B0B4-A94C-8384-86B854FBA8DC}" type="pres">
      <dgm:prSet presAssocID="{CB27B3ED-22E6-4941-BD96-53F1ED00B5BA}" presName="parTx" presStyleLbl="alignNode1" presStyleIdx="0" presStyleCnt="4">
        <dgm:presLayoutVars>
          <dgm:chMax val="0"/>
          <dgm:chPref val="0"/>
          <dgm:bulletEnabled val="1"/>
        </dgm:presLayoutVars>
      </dgm:prSet>
      <dgm:spPr/>
    </dgm:pt>
    <dgm:pt modelId="{C9248032-6B74-2840-9D13-485810CADAE8}" type="pres">
      <dgm:prSet presAssocID="{CB27B3ED-22E6-4941-BD96-53F1ED00B5BA}" presName="desTx" presStyleLbl="alignAccFollowNode1" presStyleIdx="0" presStyleCnt="4">
        <dgm:presLayoutVars>
          <dgm:bulletEnabled val="1"/>
        </dgm:presLayoutVars>
      </dgm:prSet>
      <dgm:spPr/>
    </dgm:pt>
    <dgm:pt modelId="{76B744CC-1B20-AE41-8850-ABD1DFEDDA4C}" type="pres">
      <dgm:prSet presAssocID="{DE00C89B-D553-B549-8E2E-682750E96963}" presName="space" presStyleCnt="0"/>
      <dgm:spPr/>
    </dgm:pt>
    <dgm:pt modelId="{FE076552-C822-194A-B325-23F45AE04ACE}" type="pres">
      <dgm:prSet presAssocID="{E045546B-3D2D-C847-857F-A984B161AD9C}" presName="composite" presStyleCnt="0"/>
      <dgm:spPr/>
    </dgm:pt>
    <dgm:pt modelId="{9B645268-BC27-9B4E-89C9-3F4F52B616AD}" type="pres">
      <dgm:prSet presAssocID="{E045546B-3D2D-C847-857F-A984B161AD9C}" presName="parTx" presStyleLbl="alignNode1" presStyleIdx="1" presStyleCnt="4">
        <dgm:presLayoutVars>
          <dgm:chMax val="0"/>
          <dgm:chPref val="0"/>
          <dgm:bulletEnabled val="1"/>
        </dgm:presLayoutVars>
      </dgm:prSet>
      <dgm:spPr/>
    </dgm:pt>
    <dgm:pt modelId="{8C080CF8-E371-9046-91FB-EE1BB0553E30}" type="pres">
      <dgm:prSet presAssocID="{E045546B-3D2D-C847-857F-A984B161AD9C}" presName="desTx" presStyleLbl="alignAccFollowNode1" presStyleIdx="1" presStyleCnt="4">
        <dgm:presLayoutVars>
          <dgm:bulletEnabled val="1"/>
        </dgm:presLayoutVars>
      </dgm:prSet>
      <dgm:spPr/>
    </dgm:pt>
    <dgm:pt modelId="{E44816B6-0A36-0F44-882C-F7E72E91CB74}" type="pres">
      <dgm:prSet presAssocID="{6FE7DE40-BC43-6941-B0B7-5C63F8522824}" presName="space" presStyleCnt="0"/>
      <dgm:spPr/>
    </dgm:pt>
    <dgm:pt modelId="{0D2E8E17-EFA2-BE46-AF7C-BF4745505AB1}" type="pres">
      <dgm:prSet presAssocID="{F11C893B-44EA-7A46-8580-E9FD45A3B2D1}" presName="composite" presStyleCnt="0"/>
      <dgm:spPr/>
    </dgm:pt>
    <dgm:pt modelId="{EF0013C6-780A-4545-95B3-53CFDC2DF06F}" type="pres">
      <dgm:prSet presAssocID="{F11C893B-44EA-7A46-8580-E9FD45A3B2D1}" presName="parTx" presStyleLbl="alignNode1" presStyleIdx="2" presStyleCnt="4">
        <dgm:presLayoutVars>
          <dgm:chMax val="0"/>
          <dgm:chPref val="0"/>
          <dgm:bulletEnabled val="1"/>
        </dgm:presLayoutVars>
      </dgm:prSet>
      <dgm:spPr/>
    </dgm:pt>
    <dgm:pt modelId="{5DBF25E5-423E-3449-A1A8-AAAA05AF7A61}" type="pres">
      <dgm:prSet presAssocID="{F11C893B-44EA-7A46-8580-E9FD45A3B2D1}" presName="desTx" presStyleLbl="alignAccFollowNode1" presStyleIdx="2" presStyleCnt="4">
        <dgm:presLayoutVars>
          <dgm:bulletEnabled val="1"/>
        </dgm:presLayoutVars>
      </dgm:prSet>
      <dgm:spPr/>
    </dgm:pt>
    <dgm:pt modelId="{823BC6C4-FB8E-EF48-AA3E-64AEABD3F127}" type="pres">
      <dgm:prSet presAssocID="{99610BA2-4265-B14D-8BDF-B8C3507C8A8B}" presName="space" presStyleCnt="0"/>
      <dgm:spPr/>
    </dgm:pt>
    <dgm:pt modelId="{E6F5496F-A5F5-954E-8C0F-FF0C7136A55A}" type="pres">
      <dgm:prSet presAssocID="{630B6251-EFD6-9F47-AA0F-A094E710D1A5}" presName="composite" presStyleCnt="0"/>
      <dgm:spPr/>
    </dgm:pt>
    <dgm:pt modelId="{276E90D1-8A81-BD4D-A9BE-5EBE474013A2}" type="pres">
      <dgm:prSet presAssocID="{630B6251-EFD6-9F47-AA0F-A094E710D1A5}" presName="parTx" presStyleLbl="alignNode1" presStyleIdx="3" presStyleCnt="4">
        <dgm:presLayoutVars>
          <dgm:chMax val="0"/>
          <dgm:chPref val="0"/>
          <dgm:bulletEnabled val="1"/>
        </dgm:presLayoutVars>
      </dgm:prSet>
      <dgm:spPr/>
    </dgm:pt>
    <dgm:pt modelId="{29BA99C5-65D7-E64B-9E18-81CBF2CFB762}" type="pres">
      <dgm:prSet presAssocID="{630B6251-EFD6-9F47-AA0F-A094E710D1A5}" presName="desTx" presStyleLbl="alignAccFollowNode1" presStyleIdx="3" presStyleCnt="4">
        <dgm:presLayoutVars>
          <dgm:bulletEnabled val="1"/>
        </dgm:presLayoutVars>
      </dgm:prSet>
      <dgm:spPr/>
    </dgm:pt>
  </dgm:ptLst>
  <dgm:cxnLst>
    <dgm:cxn modelId="{15432907-1F69-B44C-B3B0-294DC29AA3A6}" type="presOf" srcId="{9AB4B11A-3AC1-534D-92FD-E6691F420ECA}" destId="{8C080CF8-E371-9046-91FB-EE1BB0553E30}" srcOrd="0" destOrd="0" presId="urn:microsoft.com/office/officeart/2005/8/layout/hList1"/>
    <dgm:cxn modelId="{053C6113-A8C0-7E44-AB48-794496D5CAAB}" type="presOf" srcId="{630B6251-EFD6-9F47-AA0F-A094E710D1A5}" destId="{276E90D1-8A81-BD4D-A9BE-5EBE474013A2}" srcOrd="0" destOrd="0" presId="urn:microsoft.com/office/officeart/2005/8/layout/hList1"/>
    <dgm:cxn modelId="{BADD4A14-95E3-4042-86A6-C3B7673A26BB}" srcId="{F11C893B-44EA-7A46-8580-E9FD45A3B2D1}" destId="{39CE59EE-23AC-2E41-943F-1971E47928A5}" srcOrd="0" destOrd="0" parTransId="{E6D8AF7E-4FBE-1546-8349-773F1A945B07}" sibTransId="{B0250458-52E5-C643-8986-3061206CE147}"/>
    <dgm:cxn modelId="{2D17EA19-A4BB-6A4B-969C-34BAEFDCFD55}" srcId="{F11C893B-44EA-7A46-8580-E9FD45A3B2D1}" destId="{64747D3F-412B-B547-B255-4A2A8E48591D}" srcOrd="3" destOrd="0" parTransId="{0D7FDCA2-872A-044D-B061-3D6CCE9AFCCC}" sibTransId="{94E2725E-894F-D84C-8187-21C5EC776923}"/>
    <dgm:cxn modelId="{8F398E1C-3CC7-2E40-B534-71526BCAFD1D}" type="presOf" srcId="{16B9A0E3-3960-FF49-989C-F0A998D6941E}" destId="{29BA99C5-65D7-E64B-9E18-81CBF2CFB762}" srcOrd="0" destOrd="1" presId="urn:microsoft.com/office/officeart/2005/8/layout/hList1"/>
    <dgm:cxn modelId="{5EF0AD1C-FD39-894A-9374-EBD838FD6D54}" srcId="{CB27B3ED-22E6-4941-BD96-53F1ED00B5BA}" destId="{235A00F3-F7BE-0549-9838-6A0092F8298D}" srcOrd="0" destOrd="0" parTransId="{8E158B33-0570-1C4E-9C6C-EB30059D2FD0}" sibTransId="{CE074C92-937A-7E4F-AADC-A6F17D7B8692}"/>
    <dgm:cxn modelId="{B7D6F825-3331-E04C-8A24-4A4F9F36EC79}" type="presOf" srcId="{E1A75F08-80CA-5840-B3FA-29F25A2F0B76}" destId="{8C080CF8-E371-9046-91FB-EE1BB0553E30}" srcOrd="0" destOrd="1" presId="urn:microsoft.com/office/officeart/2005/8/layout/hList1"/>
    <dgm:cxn modelId="{6CEA8926-85AA-2544-9479-AE3E3436E7A8}" type="presOf" srcId="{BB9A22F6-C329-534B-B08D-4827A3249F73}" destId="{29BA99C5-65D7-E64B-9E18-81CBF2CFB762}" srcOrd="0" destOrd="4" presId="urn:microsoft.com/office/officeart/2005/8/layout/hList1"/>
    <dgm:cxn modelId="{0AF17832-B9CC-F448-9AFD-215E1089E706}" srcId="{630B6251-EFD6-9F47-AA0F-A094E710D1A5}" destId="{16B9A0E3-3960-FF49-989C-F0A998D6941E}" srcOrd="1" destOrd="0" parTransId="{BAD82C8F-BB25-FB48-BE34-23B15F64FCCC}" sibTransId="{B5A268CF-DB26-C449-9E27-D1AA4A17F276}"/>
    <dgm:cxn modelId="{53A2DD61-46BC-5548-A5CE-5D23F2065AD3}" type="presOf" srcId="{AF48F518-0C86-6C43-A94F-7D0EA0F244FF}" destId="{29BA99C5-65D7-E64B-9E18-81CBF2CFB762}" srcOrd="0" destOrd="3" presId="urn:microsoft.com/office/officeart/2005/8/layout/hList1"/>
    <dgm:cxn modelId="{5C83C962-621B-5B46-A742-AA0F1A0703FD}" type="presOf" srcId="{C87EA764-D229-FB40-BF66-4197BB0983D0}" destId="{8C080CF8-E371-9046-91FB-EE1BB0553E30}" srcOrd="0" destOrd="3" presId="urn:microsoft.com/office/officeart/2005/8/layout/hList1"/>
    <dgm:cxn modelId="{99828749-A3E9-4449-B805-53B16DA95584}" type="presOf" srcId="{E8946795-00FB-9F43-AC00-347603D974F6}" destId="{C9248032-6B74-2840-9D13-485810CADAE8}" srcOrd="0" destOrd="1" presId="urn:microsoft.com/office/officeart/2005/8/layout/hList1"/>
    <dgm:cxn modelId="{ACDD3C70-28AF-6B4A-8F17-A9BD55FAE2D3}" type="presOf" srcId="{ED51E171-8520-4C4B-B295-D41DCC9F8AEA}" destId="{29BA99C5-65D7-E64B-9E18-81CBF2CFB762}" srcOrd="0" destOrd="2" presId="urn:microsoft.com/office/officeart/2005/8/layout/hList1"/>
    <dgm:cxn modelId="{20B0B370-8140-744E-A7F2-8DD728C700C4}" srcId="{F11C893B-44EA-7A46-8580-E9FD45A3B2D1}" destId="{B682FF27-8DBE-D446-BF09-F34D3BC31166}" srcOrd="2" destOrd="0" parTransId="{4D6EA3D0-6329-054B-B97B-498A7A60C555}" sibTransId="{D3DC3965-290D-AC4A-B0E4-9FD57A8B5691}"/>
    <dgm:cxn modelId="{E8799552-B7A4-2948-ABFB-CB073A11778D}" srcId="{E045546B-3D2D-C847-857F-A984B161AD9C}" destId="{E1A75F08-80CA-5840-B3FA-29F25A2F0B76}" srcOrd="1" destOrd="0" parTransId="{3EA6133B-0D8F-8641-B438-447212713BCE}" sibTransId="{8410F133-C554-7C41-A3D5-B4C80ABBF69A}"/>
    <dgm:cxn modelId="{5F234A53-4FBD-9542-A54B-AFE7ECCFEAF3}" srcId="{CB27B3ED-22E6-4941-BD96-53F1ED00B5BA}" destId="{C8B0A12F-3B76-9E42-B343-9F8D77EC27BE}" srcOrd="2" destOrd="0" parTransId="{D0613841-BC2D-2E4C-A5C4-6FD761645BBF}" sibTransId="{BEB23E82-6825-E544-96F1-8C63E4C872BE}"/>
    <dgm:cxn modelId="{7124F356-2F29-1F4E-AEC6-8BC294362015}" type="presOf" srcId="{0BD3E8CA-D950-D84A-889C-00F12BF755BD}" destId="{29BA99C5-65D7-E64B-9E18-81CBF2CFB762}" srcOrd="0" destOrd="0" presId="urn:microsoft.com/office/officeart/2005/8/layout/hList1"/>
    <dgm:cxn modelId="{E3385858-D51D-C74B-B392-BC1E16389BA9}" type="presOf" srcId="{CB27B3ED-22E6-4941-BD96-53F1ED00B5BA}" destId="{244E49A8-B0B4-A94C-8384-86B854FBA8DC}" srcOrd="0" destOrd="0" presId="urn:microsoft.com/office/officeart/2005/8/layout/hList1"/>
    <dgm:cxn modelId="{AEF1EC79-DA61-C34D-A708-EFE88B4FF0FB}" srcId="{E045546B-3D2D-C847-857F-A984B161AD9C}" destId="{C87EA764-D229-FB40-BF66-4197BB0983D0}" srcOrd="3" destOrd="0" parTransId="{1DC239A8-DA44-1847-8D43-6EFD95F61970}" sibTransId="{87428FC9-77B4-8B41-BC0A-7FD4FFE1D5D6}"/>
    <dgm:cxn modelId="{0CD9DB80-1FB2-A844-B8EC-7F79F8CB9439}" type="presOf" srcId="{64747D3F-412B-B547-B255-4A2A8E48591D}" destId="{5DBF25E5-423E-3449-A1A8-AAAA05AF7A61}" srcOrd="0" destOrd="3" presId="urn:microsoft.com/office/officeart/2005/8/layout/hList1"/>
    <dgm:cxn modelId="{C0C05488-97A8-2C46-AFF6-7DEE4F834A73}" srcId="{CB27B3ED-22E6-4941-BD96-53F1ED00B5BA}" destId="{E8946795-00FB-9F43-AC00-347603D974F6}" srcOrd="1" destOrd="0" parTransId="{09B20D81-2701-F249-A2C2-29602C76E3D1}" sibTransId="{4AD86CC6-BF95-C543-8138-C9FA69A7F181}"/>
    <dgm:cxn modelId="{623EEF8F-14EF-364C-AD07-A858990A1BF5}" srcId="{E7B649AB-747C-B94F-8723-588D29B50835}" destId="{630B6251-EFD6-9F47-AA0F-A094E710D1A5}" srcOrd="3" destOrd="0" parTransId="{1A6961B1-1D42-364B-8509-882BE9BC4378}" sibTransId="{A71AD380-18C9-DF41-AE43-36FABF952698}"/>
    <dgm:cxn modelId="{CBFB6696-EF79-7E4F-8E27-C22A7B80150E}" type="presOf" srcId="{F11C893B-44EA-7A46-8580-E9FD45A3B2D1}" destId="{EF0013C6-780A-4545-95B3-53CFDC2DF06F}" srcOrd="0" destOrd="0" presId="urn:microsoft.com/office/officeart/2005/8/layout/hList1"/>
    <dgm:cxn modelId="{0EEF1C9C-9813-A24F-8238-D94D98902FCB}" srcId="{E045546B-3D2D-C847-857F-A984B161AD9C}" destId="{9AB4B11A-3AC1-534D-92FD-E6691F420ECA}" srcOrd="0" destOrd="0" parTransId="{2B1FC0D6-4A7A-B545-9128-D3651DCBBD61}" sibTransId="{14173E7F-23B3-C54B-A412-36A8341D9F29}"/>
    <dgm:cxn modelId="{5CF06EA0-B090-DA43-9A17-53C364CB0A10}" type="presOf" srcId="{B682FF27-8DBE-D446-BF09-F34D3BC31166}" destId="{5DBF25E5-423E-3449-A1A8-AAAA05AF7A61}" srcOrd="0" destOrd="2" presId="urn:microsoft.com/office/officeart/2005/8/layout/hList1"/>
    <dgm:cxn modelId="{DB234AA5-507D-E747-8067-E78DE55A9786}" srcId="{CB27B3ED-22E6-4941-BD96-53F1ED00B5BA}" destId="{25A582D3-BD95-6742-B3B5-617FED1BE53A}" srcOrd="4" destOrd="0" parTransId="{8A451791-9550-0540-B780-098CF599A0A8}" sibTransId="{45F48A97-0592-404B-8927-45BFA325F6BA}"/>
    <dgm:cxn modelId="{D7A3D3AC-1691-0E4E-BD41-5D4771784870}" srcId="{630B6251-EFD6-9F47-AA0F-A094E710D1A5}" destId="{AF48F518-0C86-6C43-A94F-7D0EA0F244FF}" srcOrd="3" destOrd="0" parTransId="{70FFB217-F9A7-C04A-B546-5DDB6D366B8A}" sibTransId="{C4BE528A-C15D-FF4F-8196-26C52B3E0A8B}"/>
    <dgm:cxn modelId="{1C6D9FB2-1868-C348-A351-F15B2EFB7C9C}" type="presOf" srcId="{C8B0A12F-3B76-9E42-B343-9F8D77EC27BE}" destId="{C9248032-6B74-2840-9D13-485810CADAE8}" srcOrd="0" destOrd="2" presId="urn:microsoft.com/office/officeart/2005/8/layout/hList1"/>
    <dgm:cxn modelId="{B5323FB8-AEF1-7945-8D3F-64E11D9C7CEC}" srcId="{630B6251-EFD6-9F47-AA0F-A094E710D1A5}" destId="{ED51E171-8520-4C4B-B295-D41DCC9F8AEA}" srcOrd="2" destOrd="0" parTransId="{694663E9-1E84-C34B-A2F7-1A0B01A4AE6B}" sibTransId="{76FA0A61-1131-6F42-A2D6-79DA0E98EDA6}"/>
    <dgm:cxn modelId="{905B6DC4-FDD7-2D41-A087-E0F07862E699}" srcId="{CB27B3ED-22E6-4941-BD96-53F1ED00B5BA}" destId="{68848AD5-E523-B040-A847-C5D75BC598FA}" srcOrd="3" destOrd="0" parTransId="{4E926E5A-3D64-6E47-851E-5422D99D2539}" sibTransId="{8A9810CB-189B-E841-873E-A89BCF401F9D}"/>
    <dgm:cxn modelId="{EB5254C5-8FF6-5542-81F9-2CEBF2F23541}" type="presOf" srcId="{68848AD5-E523-B040-A847-C5D75BC598FA}" destId="{C9248032-6B74-2840-9D13-485810CADAE8}" srcOrd="0" destOrd="3" presId="urn:microsoft.com/office/officeart/2005/8/layout/hList1"/>
    <dgm:cxn modelId="{9A7CCEC6-3527-2F46-98AA-0FE1064A0F9A}" srcId="{E7B649AB-747C-B94F-8723-588D29B50835}" destId="{E045546B-3D2D-C847-857F-A984B161AD9C}" srcOrd="1" destOrd="0" parTransId="{1E98B9BA-2683-D944-AEDE-19F2155A9A5C}" sibTransId="{6FE7DE40-BC43-6941-B0B7-5C63F8522824}"/>
    <dgm:cxn modelId="{657F41C9-F69B-8148-BF47-ED7D47110655}" srcId="{E045546B-3D2D-C847-857F-A984B161AD9C}" destId="{19D86252-87F5-8048-A23E-C1525E686339}" srcOrd="2" destOrd="0" parTransId="{40B3FB09-3D9B-644F-957E-157106384225}" sibTransId="{8939DD2D-113A-184A-928D-251D2A44FBCE}"/>
    <dgm:cxn modelId="{F7B0D0CA-4A88-CD43-8608-C161C109A1DC}" srcId="{F11C893B-44EA-7A46-8580-E9FD45A3B2D1}" destId="{ED42EE3B-90AD-0645-99B9-60789783A37A}" srcOrd="1" destOrd="0" parTransId="{2C580503-758D-A846-921B-9B2D18621841}" sibTransId="{53D0222C-D039-CB4A-8546-239AB0B0EF6C}"/>
    <dgm:cxn modelId="{9264F2D2-D082-3B4E-93E7-4565D01E0DCD}" type="presOf" srcId="{19D86252-87F5-8048-A23E-C1525E686339}" destId="{8C080CF8-E371-9046-91FB-EE1BB0553E30}" srcOrd="0" destOrd="2" presId="urn:microsoft.com/office/officeart/2005/8/layout/hList1"/>
    <dgm:cxn modelId="{838536D6-AB55-2444-9219-F548C43E9C36}" type="presOf" srcId="{E7B649AB-747C-B94F-8723-588D29B50835}" destId="{34E6F2FB-67AA-5D4F-B58D-DEEB7E198ED4}" srcOrd="0" destOrd="0" presId="urn:microsoft.com/office/officeart/2005/8/layout/hList1"/>
    <dgm:cxn modelId="{D1503CD6-4F86-2F49-9632-9A53595E6457}" srcId="{E7B649AB-747C-B94F-8723-588D29B50835}" destId="{CB27B3ED-22E6-4941-BD96-53F1ED00B5BA}" srcOrd="0" destOrd="0" parTransId="{6544B162-6432-5046-9493-3E31FD280E66}" sibTransId="{DE00C89B-D553-B549-8E2E-682750E96963}"/>
    <dgm:cxn modelId="{DF49AFD8-4820-3B4C-9492-82BA2D1C5564}" srcId="{630B6251-EFD6-9F47-AA0F-A094E710D1A5}" destId="{0BD3E8CA-D950-D84A-889C-00F12BF755BD}" srcOrd="0" destOrd="0" parTransId="{D36F7499-9B6A-DF47-8BB3-D9A2BDE5B20E}" sibTransId="{78CAF8E4-67E5-E94A-8328-7ED6DDDCB77E}"/>
    <dgm:cxn modelId="{3D37EAD8-F0E9-1F4B-9E2C-21DEF5219663}" srcId="{630B6251-EFD6-9F47-AA0F-A094E710D1A5}" destId="{BB9A22F6-C329-534B-B08D-4827A3249F73}" srcOrd="4" destOrd="0" parTransId="{D264B9C9-2E06-214A-A306-C7CC2CA735AD}" sibTransId="{0AA8C2BE-CACF-AD4A-817D-7C8918D49858}"/>
    <dgm:cxn modelId="{CD4DE2DF-631D-F245-A694-D133C9F02363}" type="presOf" srcId="{39CE59EE-23AC-2E41-943F-1971E47928A5}" destId="{5DBF25E5-423E-3449-A1A8-AAAA05AF7A61}" srcOrd="0" destOrd="0" presId="urn:microsoft.com/office/officeart/2005/8/layout/hList1"/>
    <dgm:cxn modelId="{C70DAEE1-13C7-9C48-8B56-67448088038D}" type="presOf" srcId="{235A00F3-F7BE-0549-9838-6A0092F8298D}" destId="{C9248032-6B74-2840-9D13-485810CADAE8}" srcOrd="0" destOrd="0" presId="urn:microsoft.com/office/officeart/2005/8/layout/hList1"/>
    <dgm:cxn modelId="{048BA5F1-BB00-974C-BC11-5C8C99ED9E7B}" type="presOf" srcId="{25A582D3-BD95-6742-B3B5-617FED1BE53A}" destId="{C9248032-6B74-2840-9D13-485810CADAE8}" srcOrd="0" destOrd="4" presId="urn:microsoft.com/office/officeart/2005/8/layout/hList1"/>
    <dgm:cxn modelId="{6FC1A1F3-C297-1A4E-BE7C-6EC0C3F7D0A0}" srcId="{E7B649AB-747C-B94F-8723-588D29B50835}" destId="{F11C893B-44EA-7A46-8580-E9FD45A3B2D1}" srcOrd="2" destOrd="0" parTransId="{06FC607A-0FA6-ED43-9973-24B8562EBAA1}" sibTransId="{99610BA2-4265-B14D-8BDF-B8C3507C8A8B}"/>
    <dgm:cxn modelId="{7BE2B5F7-CECB-CC4B-B8C3-39F30D4242EB}" type="presOf" srcId="{E045546B-3D2D-C847-857F-A984B161AD9C}" destId="{9B645268-BC27-9B4E-89C9-3F4F52B616AD}" srcOrd="0" destOrd="0" presId="urn:microsoft.com/office/officeart/2005/8/layout/hList1"/>
    <dgm:cxn modelId="{6478EEFF-9371-AB4A-B707-B419E269EA39}" type="presOf" srcId="{ED42EE3B-90AD-0645-99B9-60789783A37A}" destId="{5DBF25E5-423E-3449-A1A8-AAAA05AF7A61}" srcOrd="0" destOrd="1" presId="urn:microsoft.com/office/officeart/2005/8/layout/hList1"/>
    <dgm:cxn modelId="{487C33EA-AE25-5D49-962A-764BA99B7FE1}" type="presParOf" srcId="{34E6F2FB-67AA-5D4F-B58D-DEEB7E198ED4}" destId="{6FC9E7D5-BBC9-F24C-A3A5-88CDBB1FEF9B}" srcOrd="0" destOrd="0" presId="urn:microsoft.com/office/officeart/2005/8/layout/hList1"/>
    <dgm:cxn modelId="{912F69DB-D184-8E40-B633-7BD1C0F7D821}" type="presParOf" srcId="{6FC9E7D5-BBC9-F24C-A3A5-88CDBB1FEF9B}" destId="{244E49A8-B0B4-A94C-8384-86B854FBA8DC}" srcOrd="0" destOrd="0" presId="urn:microsoft.com/office/officeart/2005/8/layout/hList1"/>
    <dgm:cxn modelId="{78E3727B-078B-9C4B-8D82-86629ECCE04E}" type="presParOf" srcId="{6FC9E7D5-BBC9-F24C-A3A5-88CDBB1FEF9B}" destId="{C9248032-6B74-2840-9D13-485810CADAE8}" srcOrd="1" destOrd="0" presId="urn:microsoft.com/office/officeart/2005/8/layout/hList1"/>
    <dgm:cxn modelId="{3539561D-A24F-AB4D-B247-78121FAAD5FD}" type="presParOf" srcId="{34E6F2FB-67AA-5D4F-B58D-DEEB7E198ED4}" destId="{76B744CC-1B20-AE41-8850-ABD1DFEDDA4C}" srcOrd="1" destOrd="0" presId="urn:microsoft.com/office/officeart/2005/8/layout/hList1"/>
    <dgm:cxn modelId="{D9191475-A92A-B443-ACE5-2E36D6880619}" type="presParOf" srcId="{34E6F2FB-67AA-5D4F-B58D-DEEB7E198ED4}" destId="{FE076552-C822-194A-B325-23F45AE04ACE}" srcOrd="2" destOrd="0" presId="urn:microsoft.com/office/officeart/2005/8/layout/hList1"/>
    <dgm:cxn modelId="{8F1F3D63-4A32-8A47-8BAE-62C511E2D5E9}" type="presParOf" srcId="{FE076552-C822-194A-B325-23F45AE04ACE}" destId="{9B645268-BC27-9B4E-89C9-3F4F52B616AD}" srcOrd="0" destOrd="0" presId="urn:microsoft.com/office/officeart/2005/8/layout/hList1"/>
    <dgm:cxn modelId="{E3097F16-1E5B-ED41-A681-4D04DC656BB0}" type="presParOf" srcId="{FE076552-C822-194A-B325-23F45AE04ACE}" destId="{8C080CF8-E371-9046-91FB-EE1BB0553E30}" srcOrd="1" destOrd="0" presId="urn:microsoft.com/office/officeart/2005/8/layout/hList1"/>
    <dgm:cxn modelId="{65B1552A-260D-5A4B-A4BD-3A726F7CE228}" type="presParOf" srcId="{34E6F2FB-67AA-5D4F-B58D-DEEB7E198ED4}" destId="{E44816B6-0A36-0F44-882C-F7E72E91CB74}" srcOrd="3" destOrd="0" presId="urn:microsoft.com/office/officeart/2005/8/layout/hList1"/>
    <dgm:cxn modelId="{12FD6612-64F1-204B-B300-89560EBA0F81}" type="presParOf" srcId="{34E6F2FB-67AA-5D4F-B58D-DEEB7E198ED4}" destId="{0D2E8E17-EFA2-BE46-AF7C-BF4745505AB1}" srcOrd="4" destOrd="0" presId="urn:microsoft.com/office/officeart/2005/8/layout/hList1"/>
    <dgm:cxn modelId="{D5DEE6A1-68B6-EE40-9819-660CB1969C87}" type="presParOf" srcId="{0D2E8E17-EFA2-BE46-AF7C-BF4745505AB1}" destId="{EF0013C6-780A-4545-95B3-53CFDC2DF06F}" srcOrd="0" destOrd="0" presId="urn:microsoft.com/office/officeart/2005/8/layout/hList1"/>
    <dgm:cxn modelId="{A9EA1105-6EA2-3A45-BFF1-B670664DECE4}" type="presParOf" srcId="{0D2E8E17-EFA2-BE46-AF7C-BF4745505AB1}" destId="{5DBF25E5-423E-3449-A1A8-AAAA05AF7A61}" srcOrd="1" destOrd="0" presId="urn:microsoft.com/office/officeart/2005/8/layout/hList1"/>
    <dgm:cxn modelId="{2CDA0237-CF8C-2B4D-82EF-F1EE60981C3E}" type="presParOf" srcId="{34E6F2FB-67AA-5D4F-B58D-DEEB7E198ED4}" destId="{823BC6C4-FB8E-EF48-AA3E-64AEABD3F127}" srcOrd="5" destOrd="0" presId="urn:microsoft.com/office/officeart/2005/8/layout/hList1"/>
    <dgm:cxn modelId="{97579B2A-5DC4-5E44-B65F-8E86A1648146}" type="presParOf" srcId="{34E6F2FB-67AA-5D4F-B58D-DEEB7E198ED4}" destId="{E6F5496F-A5F5-954E-8C0F-FF0C7136A55A}" srcOrd="6" destOrd="0" presId="urn:microsoft.com/office/officeart/2005/8/layout/hList1"/>
    <dgm:cxn modelId="{9BF1FC8F-9D09-A64D-9462-540EFBDBDE78}" type="presParOf" srcId="{E6F5496F-A5F5-954E-8C0F-FF0C7136A55A}" destId="{276E90D1-8A81-BD4D-A9BE-5EBE474013A2}" srcOrd="0" destOrd="0" presId="urn:microsoft.com/office/officeart/2005/8/layout/hList1"/>
    <dgm:cxn modelId="{27A3A797-A923-E540-BEBB-AE66CFD1333C}" type="presParOf" srcId="{E6F5496F-A5F5-954E-8C0F-FF0C7136A55A}" destId="{29BA99C5-65D7-E64B-9E18-81CBF2CFB76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B6B1EA-9E5B-684C-A8EB-9D7DD5610465}" type="doc">
      <dgm:prSet loTypeId="urn:microsoft.com/office/officeart/2005/8/layout/chevron1" loCatId="" qsTypeId="urn:microsoft.com/office/officeart/2005/8/quickstyle/simple1" qsCatId="simple" csTypeId="urn:microsoft.com/office/officeart/2005/8/colors/colorful1" csCatId="colorful" phldr="1"/>
      <dgm:spPr/>
    </dgm:pt>
    <dgm:pt modelId="{74DC2A8C-DC0E-EF4E-9A65-D0E1DEE8823A}">
      <dgm:prSet phldrT="[テキスト]"/>
      <dgm:spPr/>
      <dgm:t>
        <a:bodyPr/>
        <a:lstStyle/>
        <a:p>
          <a:r>
            <a:rPr kumimoji="1" lang="ja-JP" altLang="en-US"/>
            <a:t>対立仮説の設定</a:t>
          </a:r>
        </a:p>
      </dgm:t>
    </dgm:pt>
    <dgm:pt modelId="{6B0DA42D-B5D2-344E-9BBE-DD8707905B0E}" type="parTrans" cxnId="{5AB2BDA7-CAAC-5641-9C31-D8F76BED6F21}">
      <dgm:prSet/>
      <dgm:spPr/>
      <dgm:t>
        <a:bodyPr/>
        <a:lstStyle/>
        <a:p>
          <a:endParaRPr kumimoji="1" lang="ja-JP" altLang="en-US"/>
        </a:p>
      </dgm:t>
    </dgm:pt>
    <dgm:pt modelId="{7276F325-9E5E-EB40-AADB-037FB925AF18}" type="sibTrans" cxnId="{5AB2BDA7-CAAC-5641-9C31-D8F76BED6F21}">
      <dgm:prSet/>
      <dgm:spPr/>
      <dgm:t>
        <a:bodyPr/>
        <a:lstStyle/>
        <a:p>
          <a:endParaRPr kumimoji="1" lang="ja-JP" altLang="en-US"/>
        </a:p>
      </dgm:t>
    </dgm:pt>
    <dgm:pt modelId="{FBE4419F-22FB-C74D-AFD5-E7F8FFEA2045}">
      <dgm:prSet phldrT="[テキスト]"/>
      <dgm:spPr>
        <a:solidFill>
          <a:schemeClr val="accent6">
            <a:lumMod val="75000"/>
          </a:schemeClr>
        </a:solidFill>
      </dgm:spPr>
      <dgm:t>
        <a:bodyPr/>
        <a:lstStyle/>
        <a:p>
          <a:r>
            <a:rPr kumimoji="1" lang="ja-JP" altLang="en-US"/>
            <a:t>帰無仮説の設定</a:t>
          </a:r>
        </a:p>
      </dgm:t>
    </dgm:pt>
    <dgm:pt modelId="{EED8E78C-51BE-D543-8317-40306B6251CE}" type="parTrans" cxnId="{8C9CF5C7-4C16-E34F-B7A8-BC04B6ECCEF1}">
      <dgm:prSet/>
      <dgm:spPr/>
      <dgm:t>
        <a:bodyPr/>
        <a:lstStyle/>
        <a:p>
          <a:endParaRPr kumimoji="1" lang="ja-JP" altLang="en-US"/>
        </a:p>
      </dgm:t>
    </dgm:pt>
    <dgm:pt modelId="{343A2D63-785C-0A42-B937-EDA19EC44C08}" type="sibTrans" cxnId="{8C9CF5C7-4C16-E34F-B7A8-BC04B6ECCEF1}">
      <dgm:prSet/>
      <dgm:spPr/>
      <dgm:t>
        <a:bodyPr/>
        <a:lstStyle/>
        <a:p>
          <a:endParaRPr kumimoji="1" lang="ja-JP" altLang="en-US"/>
        </a:p>
      </dgm:t>
    </dgm:pt>
    <dgm:pt modelId="{06D6290E-79EC-A842-8FFD-0939C322E270}">
      <dgm:prSet phldrT="[テキスト]"/>
      <dgm:spPr/>
      <dgm:t>
        <a:bodyPr/>
        <a:lstStyle/>
        <a:p>
          <a:r>
            <a:rPr kumimoji="1" lang="ja-JP" altLang="en-US"/>
            <a:t>検定方法の選択</a:t>
          </a:r>
        </a:p>
      </dgm:t>
    </dgm:pt>
    <dgm:pt modelId="{9D0965DE-5CF0-1C47-9445-503C40D6968F}" type="parTrans" cxnId="{2E146EB0-8761-3E48-9EAF-56DE6FA6B4BF}">
      <dgm:prSet/>
      <dgm:spPr/>
      <dgm:t>
        <a:bodyPr/>
        <a:lstStyle/>
        <a:p>
          <a:endParaRPr kumimoji="1" lang="ja-JP" altLang="en-US"/>
        </a:p>
      </dgm:t>
    </dgm:pt>
    <dgm:pt modelId="{FB053542-F58D-A541-832F-2197A7DFD9FD}" type="sibTrans" cxnId="{2E146EB0-8761-3E48-9EAF-56DE6FA6B4BF}">
      <dgm:prSet/>
      <dgm:spPr/>
      <dgm:t>
        <a:bodyPr/>
        <a:lstStyle/>
        <a:p>
          <a:endParaRPr kumimoji="1" lang="ja-JP" altLang="en-US"/>
        </a:p>
      </dgm:t>
    </dgm:pt>
    <dgm:pt modelId="{269046D7-DE77-1245-BD5B-FB9FF543941F}">
      <dgm:prSet phldrT="[テキスト]"/>
      <dgm:spPr/>
      <dgm:t>
        <a:bodyPr/>
        <a:lstStyle/>
        <a:p>
          <a:r>
            <a:rPr kumimoji="1" lang="en-US" altLang="ja-JP"/>
            <a:t>p</a:t>
          </a:r>
          <a:r>
            <a:rPr kumimoji="1" lang="ja-JP" altLang="en-US"/>
            <a:t>値の計算</a:t>
          </a:r>
        </a:p>
      </dgm:t>
    </dgm:pt>
    <dgm:pt modelId="{E871EAF7-8A90-8B4D-8994-144006C19EB0}" type="parTrans" cxnId="{227ABCBE-B692-9B4B-BD39-9DE041882C62}">
      <dgm:prSet/>
      <dgm:spPr/>
      <dgm:t>
        <a:bodyPr/>
        <a:lstStyle/>
        <a:p>
          <a:endParaRPr kumimoji="1" lang="ja-JP" altLang="en-US"/>
        </a:p>
      </dgm:t>
    </dgm:pt>
    <dgm:pt modelId="{F69BB7A4-0D57-1E46-8AE0-83169BEEE717}" type="sibTrans" cxnId="{227ABCBE-B692-9B4B-BD39-9DE041882C62}">
      <dgm:prSet/>
      <dgm:spPr/>
      <dgm:t>
        <a:bodyPr/>
        <a:lstStyle/>
        <a:p>
          <a:endParaRPr kumimoji="1" lang="ja-JP" altLang="en-US"/>
        </a:p>
      </dgm:t>
    </dgm:pt>
    <dgm:pt modelId="{7972E5D3-9156-F94C-A7A0-DE87C00E40B9}">
      <dgm:prSet phldrT="[テキスト]"/>
      <dgm:spPr/>
      <dgm:t>
        <a:bodyPr/>
        <a:lstStyle/>
        <a:p>
          <a:r>
            <a:rPr kumimoji="1" lang="ja-JP" altLang="en-US"/>
            <a:t>判定</a:t>
          </a:r>
        </a:p>
      </dgm:t>
    </dgm:pt>
    <dgm:pt modelId="{4E101874-C42E-B54D-87A0-22F6D13706A1}" type="parTrans" cxnId="{A5FC82F9-1E4F-7D47-8663-B15E0B4D4790}">
      <dgm:prSet/>
      <dgm:spPr/>
      <dgm:t>
        <a:bodyPr/>
        <a:lstStyle/>
        <a:p>
          <a:endParaRPr kumimoji="1" lang="ja-JP" altLang="en-US"/>
        </a:p>
      </dgm:t>
    </dgm:pt>
    <dgm:pt modelId="{743E20B3-9057-F345-879F-9F376CFC7C07}" type="sibTrans" cxnId="{A5FC82F9-1E4F-7D47-8663-B15E0B4D4790}">
      <dgm:prSet/>
      <dgm:spPr/>
      <dgm:t>
        <a:bodyPr/>
        <a:lstStyle/>
        <a:p>
          <a:endParaRPr kumimoji="1" lang="ja-JP" altLang="en-US"/>
        </a:p>
      </dgm:t>
    </dgm:pt>
    <dgm:pt modelId="{028A2690-0430-4C48-9D60-B1427A6C7E08}" type="pres">
      <dgm:prSet presAssocID="{3CB6B1EA-9E5B-684C-A8EB-9D7DD5610465}" presName="Name0" presStyleCnt="0">
        <dgm:presLayoutVars>
          <dgm:dir/>
          <dgm:animLvl val="lvl"/>
          <dgm:resizeHandles val="exact"/>
        </dgm:presLayoutVars>
      </dgm:prSet>
      <dgm:spPr/>
    </dgm:pt>
    <dgm:pt modelId="{E1C1A99B-AB35-C244-82C8-CBCE6A1C1BA5}" type="pres">
      <dgm:prSet presAssocID="{74DC2A8C-DC0E-EF4E-9A65-D0E1DEE8823A}" presName="parTxOnly" presStyleLbl="node1" presStyleIdx="0" presStyleCnt="5">
        <dgm:presLayoutVars>
          <dgm:chMax val="0"/>
          <dgm:chPref val="0"/>
          <dgm:bulletEnabled val="1"/>
        </dgm:presLayoutVars>
      </dgm:prSet>
      <dgm:spPr/>
    </dgm:pt>
    <dgm:pt modelId="{13CF5F60-7FED-D747-A3D2-D1F966FC6D03}" type="pres">
      <dgm:prSet presAssocID="{7276F325-9E5E-EB40-AADB-037FB925AF18}" presName="parTxOnlySpace" presStyleCnt="0"/>
      <dgm:spPr/>
    </dgm:pt>
    <dgm:pt modelId="{BBC70FC1-AA32-A74C-9F2A-966E5BDC6185}" type="pres">
      <dgm:prSet presAssocID="{FBE4419F-22FB-C74D-AFD5-E7F8FFEA2045}" presName="parTxOnly" presStyleLbl="node1" presStyleIdx="1" presStyleCnt="5">
        <dgm:presLayoutVars>
          <dgm:chMax val="0"/>
          <dgm:chPref val="0"/>
          <dgm:bulletEnabled val="1"/>
        </dgm:presLayoutVars>
      </dgm:prSet>
      <dgm:spPr/>
    </dgm:pt>
    <dgm:pt modelId="{9A4BA2D6-80EF-D346-96AA-7CBBB5DBF52F}" type="pres">
      <dgm:prSet presAssocID="{343A2D63-785C-0A42-B937-EDA19EC44C08}" presName="parTxOnlySpace" presStyleCnt="0"/>
      <dgm:spPr/>
    </dgm:pt>
    <dgm:pt modelId="{00D79B3F-C3D6-084E-8EA3-D8C2D0678F26}" type="pres">
      <dgm:prSet presAssocID="{06D6290E-79EC-A842-8FFD-0939C322E270}" presName="parTxOnly" presStyleLbl="node1" presStyleIdx="2" presStyleCnt="5">
        <dgm:presLayoutVars>
          <dgm:chMax val="0"/>
          <dgm:chPref val="0"/>
          <dgm:bulletEnabled val="1"/>
        </dgm:presLayoutVars>
      </dgm:prSet>
      <dgm:spPr/>
    </dgm:pt>
    <dgm:pt modelId="{0D3A28E2-3DB6-7B46-9201-C4F2C440E6A6}" type="pres">
      <dgm:prSet presAssocID="{FB053542-F58D-A541-832F-2197A7DFD9FD}" presName="parTxOnlySpace" presStyleCnt="0"/>
      <dgm:spPr/>
    </dgm:pt>
    <dgm:pt modelId="{A6424CD5-E3BC-4B46-8E38-695FB3E8E570}" type="pres">
      <dgm:prSet presAssocID="{269046D7-DE77-1245-BD5B-FB9FF543941F}" presName="parTxOnly" presStyleLbl="node1" presStyleIdx="3" presStyleCnt="5">
        <dgm:presLayoutVars>
          <dgm:chMax val="0"/>
          <dgm:chPref val="0"/>
          <dgm:bulletEnabled val="1"/>
        </dgm:presLayoutVars>
      </dgm:prSet>
      <dgm:spPr/>
    </dgm:pt>
    <dgm:pt modelId="{D63A1755-DCB7-CD4B-9137-7C70D50A17C0}" type="pres">
      <dgm:prSet presAssocID="{F69BB7A4-0D57-1E46-8AE0-83169BEEE717}" presName="parTxOnlySpace" presStyleCnt="0"/>
      <dgm:spPr/>
    </dgm:pt>
    <dgm:pt modelId="{6EA98FAF-9E72-F243-8B5A-FFB8702CB251}" type="pres">
      <dgm:prSet presAssocID="{7972E5D3-9156-F94C-A7A0-DE87C00E40B9}" presName="parTxOnly" presStyleLbl="node1" presStyleIdx="4" presStyleCnt="5">
        <dgm:presLayoutVars>
          <dgm:chMax val="0"/>
          <dgm:chPref val="0"/>
          <dgm:bulletEnabled val="1"/>
        </dgm:presLayoutVars>
      </dgm:prSet>
      <dgm:spPr/>
    </dgm:pt>
  </dgm:ptLst>
  <dgm:cxnLst>
    <dgm:cxn modelId="{8A5E193B-EBCC-0A48-B6D1-9CE817992C0A}" type="presOf" srcId="{06D6290E-79EC-A842-8FFD-0939C322E270}" destId="{00D79B3F-C3D6-084E-8EA3-D8C2D0678F26}" srcOrd="0" destOrd="0" presId="urn:microsoft.com/office/officeart/2005/8/layout/chevron1"/>
    <dgm:cxn modelId="{8572586B-9417-5844-9228-B8E52A38D2BD}" type="presOf" srcId="{3CB6B1EA-9E5B-684C-A8EB-9D7DD5610465}" destId="{028A2690-0430-4C48-9D60-B1427A6C7E08}" srcOrd="0" destOrd="0" presId="urn:microsoft.com/office/officeart/2005/8/layout/chevron1"/>
    <dgm:cxn modelId="{6BBC446D-2698-254A-91DB-B16EEC1EDD43}" type="presOf" srcId="{74DC2A8C-DC0E-EF4E-9A65-D0E1DEE8823A}" destId="{E1C1A99B-AB35-C244-82C8-CBCE6A1C1BA5}" srcOrd="0" destOrd="0" presId="urn:microsoft.com/office/officeart/2005/8/layout/chevron1"/>
    <dgm:cxn modelId="{5AB2BDA7-CAAC-5641-9C31-D8F76BED6F21}" srcId="{3CB6B1EA-9E5B-684C-A8EB-9D7DD5610465}" destId="{74DC2A8C-DC0E-EF4E-9A65-D0E1DEE8823A}" srcOrd="0" destOrd="0" parTransId="{6B0DA42D-B5D2-344E-9BBE-DD8707905B0E}" sibTransId="{7276F325-9E5E-EB40-AADB-037FB925AF18}"/>
    <dgm:cxn modelId="{2E146EB0-8761-3E48-9EAF-56DE6FA6B4BF}" srcId="{3CB6B1EA-9E5B-684C-A8EB-9D7DD5610465}" destId="{06D6290E-79EC-A842-8FFD-0939C322E270}" srcOrd="2" destOrd="0" parTransId="{9D0965DE-5CF0-1C47-9445-503C40D6968F}" sibTransId="{FB053542-F58D-A541-832F-2197A7DFD9FD}"/>
    <dgm:cxn modelId="{227ABCBE-B692-9B4B-BD39-9DE041882C62}" srcId="{3CB6B1EA-9E5B-684C-A8EB-9D7DD5610465}" destId="{269046D7-DE77-1245-BD5B-FB9FF543941F}" srcOrd="3" destOrd="0" parTransId="{E871EAF7-8A90-8B4D-8994-144006C19EB0}" sibTransId="{F69BB7A4-0D57-1E46-8AE0-83169BEEE717}"/>
    <dgm:cxn modelId="{7BB0E4C5-E978-3142-9F17-4BC66ABF1054}" type="presOf" srcId="{269046D7-DE77-1245-BD5B-FB9FF543941F}" destId="{A6424CD5-E3BC-4B46-8E38-695FB3E8E570}" srcOrd="0" destOrd="0" presId="urn:microsoft.com/office/officeart/2005/8/layout/chevron1"/>
    <dgm:cxn modelId="{8C9CF5C7-4C16-E34F-B7A8-BC04B6ECCEF1}" srcId="{3CB6B1EA-9E5B-684C-A8EB-9D7DD5610465}" destId="{FBE4419F-22FB-C74D-AFD5-E7F8FFEA2045}" srcOrd="1" destOrd="0" parTransId="{EED8E78C-51BE-D543-8317-40306B6251CE}" sibTransId="{343A2D63-785C-0A42-B937-EDA19EC44C08}"/>
    <dgm:cxn modelId="{607FA9DE-580B-DA49-850E-E976F72EC469}" type="presOf" srcId="{FBE4419F-22FB-C74D-AFD5-E7F8FFEA2045}" destId="{BBC70FC1-AA32-A74C-9F2A-966E5BDC6185}" srcOrd="0" destOrd="0" presId="urn:microsoft.com/office/officeart/2005/8/layout/chevron1"/>
    <dgm:cxn modelId="{2B638EE4-A25D-FA41-9E73-BBF88DED96FF}" type="presOf" srcId="{7972E5D3-9156-F94C-A7A0-DE87C00E40B9}" destId="{6EA98FAF-9E72-F243-8B5A-FFB8702CB251}" srcOrd="0" destOrd="0" presId="urn:microsoft.com/office/officeart/2005/8/layout/chevron1"/>
    <dgm:cxn modelId="{A5FC82F9-1E4F-7D47-8663-B15E0B4D4790}" srcId="{3CB6B1EA-9E5B-684C-A8EB-9D7DD5610465}" destId="{7972E5D3-9156-F94C-A7A0-DE87C00E40B9}" srcOrd="4" destOrd="0" parTransId="{4E101874-C42E-B54D-87A0-22F6D13706A1}" sibTransId="{743E20B3-9057-F345-879F-9F376CFC7C07}"/>
    <dgm:cxn modelId="{B488E703-990C-1845-8E61-3E9EBC07DC15}" type="presParOf" srcId="{028A2690-0430-4C48-9D60-B1427A6C7E08}" destId="{E1C1A99B-AB35-C244-82C8-CBCE6A1C1BA5}" srcOrd="0" destOrd="0" presId="urn:microsoft.com/office/officeart/2005/8/layout/chevron1"/>
    <dgm:cxn modelId="{BA703375-656A-7A40-8D48-59D777F1E0CD}" type="presParOf" srcId="{028A2690-0430-4C48-9D60-B1427A6C7E08}" destId="{13CF5F60-7FED-D747-A3D2-D1F966FC6D03}" srcOrd="1" destOrd="0" presId="urn:microsoft.com/office/officeart/2005/8/layout/chevron1"/>
    <dgm:cxn modelId="{3541C75D-31DC-DC42-AB6E-66B6D29FC856}" type="presParOf" srcId="{028A2690-0430-4C48-9D60-B1427A6C7E08}" destId="{BBC70FC1-AA32-A74C-9F2A-966E5BDC6185}" srcOrd="2" destOrd="0" presId="urn:microsoft.com/office/officeart/2005/8/layout/chevron1"/>
    <dgm:cxn modelId="{D6D1A0E2-43CA-7244-AEDD-3CDB9DC413AF}" type="presParOf" srcId="{028A2690-0430-4C48-9D60-B1427A6C7E08}" destId="{9A4BA2D6-80EF-D346-96AA-7CBBB5DBF52F}" srcOrd="3" destOrd="0" presId="urn:microsoft.com/office/officeart/2005/8/layout/chevron1"/>
    <dgm:cxn modelId="{A58D9A23-4EBB-B749-AE7F-C87E8C99DF0F}" type="presParOf" srcId="{028A2690-0430-4C48-9D60-B1427A6C7E08}" destId="{00D79B3F-C3D6-084E-8EA3-D8C2D0678F26}" srcOrd="4" destOrd="0" presId="urn:microsoft.com/office/officeart/2005/8/layout/chevron1"/>
    <dgm:cxn modelId="{ED2C8369-A277-4C42-88BA-97046E03BEE6}" type="presParOf" srcId="{028A2690-0430-4C48-9D60-B1427A6C7E08}" destId="{0D3A28E2-3DB6-7B46-9201-C4F2C440E6A6}" srcOrd="5" destOrd="0" presId="urn:microsoft.com/office/officeart/2005/8/layout/chevron1"/>
    <dgm:cxn modelId="{CEE33396-E8C2-4B47-899C-68F81F63B31A}" type="presParOf" srcId="{028A2690-0430-4C48-9D60-B1427A6C7E08}" destId="{A6424CD5-E3BC-4B46-8E38-695FB3E8E570}" srcOrd="6" destOrd="0" presId="urn:microsoft.com/office/officeart/2005/8/layout/chevron1"/>
    <dgm:cxn modelId="{3C55291F-9EEA-CA4F-8C75-73E028CFCDB6}" type="presParOf" srcId="{028A2690-0430-4C48-9D60-B1427A6C7E08}" destId="{D63A1755-DCB7-CD4B-9137-7C70D50A17C0}" srcOrd="7" destOrd="0" presId="urn:microsoft.com/office/officeart/2005/8/layout/chevron1"/>
    <dgm:cxn modelId="{99B373DD-89F7-5940-A50D-2B0768BDA3FD}" type="presParOf" srcId="{028A2690-0430-4C48-9D60-B1427A6C7E08}" destId="{6EA98FAF-9E72-F243-8B5A-FFB8702CB251}"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B6B1EA-9E5B-684C-A8EB-9D7DD5610465}" type="doc">
      <dgm:prSet loTypeId="urn:microsoft.com/office/officeart/2005/8/layout/chevron1" loCatId="" qsTypeId="urn:microsoft.com/office/officeart/2005/8/quickstyle/simple1" qsCatId="simple" csTypeId="urn:microsoft.com/office/officeart/2005/8/colors/colorful1" csCatId="colorful" phldr="1"/>
      <dgm:spPr/>
    </dgm:pt>
    <dgm:pt modelId="{74DC2A8C-DC0E-EF4E-9A65-D0E1DEE8823A}">
      <dgm:prSet phldrT="[テキスト]"/>
      <dgm:spPr/>
      <dgm:t>
        <a:bodyPr/>
        <a:lstStyle/>
        <a:p>
          <a:r>
            <a:rPr kumimoji="1" lang="ja-JP" altLang="en-US"/>
            <a:t>対立仮説の設定</a:t>
          </a:r>
        </a:p>
      </dgm:t>
    </dgm:pt>
    <dgm:pt modelId="{6B0DA42D-B5D2-344E-9BBE-DD8707905B0E}" type="parTrans" cxnId="{5AB2BDA7-CAAC-5641-9C31-D8F76BED6F21}">
      <dgm:prSet/>
      <dgm:spPr/>
      <dgm:t>
        <a:bodyPr/>
        <a:lstStyle/>
        <a:p>
          <a:endParaRPr kumimoji="1" lang="ja-JP" altLang="en-US"/>
        </a:p>
      </dgm:t>
    </dgm:pt>
    <dgm:pt modelId="{7276F325-9E5E-EB40-AADB-037FB925AF18}" type="sibTrans" cxnId="{5AB2BDA7-CAAC-5641-9C31-D8F76BED6F21}">
      <dgm:prSet/>
      <dgm:spPr/>
      <dgm:t>
        <a:bodyPr/>
        <a:lstStyle/>
        <a:p>
          <a:endParaRPr kumimoji="1" lang="ja-JP" altLang="en-US"/>
        </a:p>
      </dgm:t>
    </dgm:pt>
    <dgm:pt modelId="{FBE4419F-22FB-C74D-AFD5-E7F8FFEA2045}">
      <dgm:prSet phldrT="[テキスト]">
        <dgm:style>
          <a:lnRef idx="0">
            <a:schemeClr val="accent3"/>
          </a:lnRef>
          <a:fillRef idx="3">
            <a:schemeClr val="accent3"/>
          </a:fillRef>
          <a:effectRef idx="3">
            <a:schemeClr val="accent3"/>
          </a:effectRef>
          <a:fontRef idx="minor">
            <a:schemeClr val="lt1"/>
          </a:fontRef>
        </dgm:style>
      </dgm:prSet>
      <dgm:spPr>
        <a:solidFill>
          <a:schemeClr val="accent1">
            <a:lumMod val="60000"/>
            <a:lumOff val="40000"/>
          </a:schemeClr>
        </a:solidFill>
      </dgm:spPr>
      <dgm:t>
        <a:bodyPr/>
        <a:lstStyle/>
        <a:p>
          <a:r>
            <a:rPr kumimoji="1" lang="ja-JP" altLang="en-US"/>
            <a:t>帰無仮説の設定</a:t>
          </a:r>
        </a:p>
      </dgm:t>
    </dgm:pt>
    <dgm:pt modelId="{EED8E78C-51BE-D543-8317-40306B6251CE}" type="parTrans" cxnId="{8C9CF5C7-4C16-E34F-B7A8-BC04B6ECCEF1}">
      <dgm:prSet/>
      <dgm:spPr/>
      <dgm:t>
        <a:bodyPr/>
        <a:lstStyle/>
        <a:p>
          <a:endParaRPr kumimoji="1" lang="ja-JP" altLang="en-US"/>
        </a:p>
      </dgm:t>
    </dgm:pt>
    <dgm:pt modelId="{343A2D63-785C-0A42-B937-EDA19EC44C08}" type="sibTrans" cxnId="{8C9CF5C7-4C16-E34F-B7A8-BC04B6ECCEF1}">
      <dgm:prSet/>
      <dgm:spPr/>
      <dgm:t>
        <a:bodyPr/>
        <a:lstStyle/>
        <a:p>
          <a:endParaRPr kumimoji="1" lang="ja-JP" altLang="en-US"/>
        </a:p>
      </dgm:t>
    </dgm:pt>
    <dgm:pt modelId="{06D6290E-79EC-A842-8FFD-0939C322E270}">
      <dgm:prSet phldrT="[テキスト]">
        <dgm:style>
          <a:lnRef idx="0">
            <a:schemeClr val="accent3"/>
          </a:lnRef>
          <a:fillRef idx="3">
            <a:schemeClr val="accent3"/>
          </a:fillRef>
          <a:effectRef idx="3">
            <a:schemeClr val="accent3"/>
          </a:effectRef>
          <a:fontRef idx="minor">
            <a:schemeClr val="lt1"/>
          </a:fontRef>
        </dgm:style>
      </dgm:prSet>
      <dgm:spPr>
        <a:solidFill>
          <a:schemeClr val="accent1">
            <a:lumMod val="60000"/>
            <a:lumOff val="40000"/>
          </a:schemeClr>
        </a:solidFill>
      </dgm:spPr>
      <dgm:t>
        <a:bodyPr/>
        <a:lstStyle/>
        <a:p>
          <a:r>
            <a:rPr kumimoji="1" lang="ja-JP" altLang="en-US"/>
            <a:t>検定方法の選択</a:t>
          </a:r>
        </a:p>
      </dgm:t>
    </dgm:pt>
    <dgm:pt modelId="{9D0965DE-5CF0-1C47-9445-503C40D6968F}" type="parTrans" cxnId="{2E146EB0-8761-3E48-9EAF-56DE6FA6B4BF}">
      <dgm:prSet/>
      <dgm:spPr/>
      <dgm:t>
        <a:bodyPr/>
        <a:lstStyle/>
        <a:p>
          <a:endParaRPr kumimoji="1" lang="ja-JP" altLang="en-US"/>
        </a:p>
      </dgm:t>
    </dgm:pt>
    <dgm:pt modelId="{FB053542-F58D-A541-832F-2197A7DFD9FD}" type="sibTrans" cxnId="{2E146EB0-8761-3E48-9EAF-56DE6FA6B4BF}">
      <dgm:prSet/>
      <dgm:spPr/>
      <dgm:t>
        <a:bodyPr/>
        <a:lstStyle/>
        <a:p>
          <a:endParaRPr kumimoji="1" lang="ja-JP" altLang="en-US"/>
        </a:p>
      </dgm:t>
    </dgm:pt>
    <dgm:pt modelId="{269046D7-DE77-1245-BD5B-FB9FF543941F}">
      <dgm:prSet phldrT="[テキスト]">
        <dgm:style>
          <a:lnRef idx="0">
            <a:schemeClr val="accent3"/>
          </a:lnRef>
          <a:fillRef idx="3">
            <a:schemeClr val="accent3"/>
          </a:fillRef>
          <a:effectRef idx="3">
            <a:schemeClr val="accent3"/>
          </a:effectRef>
          <a:fontRef idx="minor">
            <a:schemeClr val="lt1"/>
          </a:fontRef>
        </dgm:style>
      </dgm:prSet>
      <dgm:spPr>
        <a:solidFill>
          <a:schemeClr val="accent1">
            <a:lumMod val="60000"/>
            <a:lumOff val="40000"/>
          </a:schemeClr>
        </a:solidFill>
      </dgm:spPr>
      <dgm:t>
        <a:bodyPr/>
        <a:lstStyle/>
        <a:p>
          <a:r>
            <a:rPr kumimoji="1" lang="en-US" altLang="ja-JP"/>
            <a:t>p</a:t>
          </a:r>
          <a:r>
            <a:rPr kumimoji="1" lang="ja-JP" altLang="en-US"/>
            <a:t>値の計算</a:t>
          </a:r>
        </a:p>
      </dgm:t>
    </dgm:pt>
    <dgm:pt modelId="{E871EAF7-8A90-8B4D-8994-144006C19EB0}" type="parTrans" cxnId="{227ABCBE-B692-9B4B-BD39-9DE041882C62}">
      <dgm:prSet/>
      <dgm:spPr/>
      <dgm:t>
        <a:bodyPr/>
        <a:lstStyle/>
        <a:p>
          <a:endParaRPr kumimoji="1" lang="ja-JP" altLang="en-US"/>
        </a:p>
      </dgm:t>
    </dgm:pt>
    <dgm:pt modelId="{F69BB7A4-0D57-1E46-8AE0-83169BEEE717}" type="sibTrans" cxnId="{227ABCBE-B692-9B4B-BD39-9DE041882C62}">
      <dgm:prSet/>
      <dgm:spPr/>
      <dgm:t>
        <a:bodyPr/>
        <a:lstStyle/>
        <a:p>
          <a:endParaRPr kumimoji="1" lang="ja-JP" altLang="en-US"/>
        </a:p>
      </dgm:t>
    </dgm:pt>
    <dgm:pt modelId="{7972E5D3-9156-F94C-A7A0-DE87C00E40B9}">
      <dgm:prSet phldrT="[テキスト]">
        <dgm:style>
          <a:lnRef idx="0">
            <a:schemeClr val="accent3"/>
          </a:lnRef>
          <a:fillRef idx="3">
            <a:schemeClr val="accent3"/>
          </a:fillRef>
          <a:effectRef idx="3">
            <a:schemeClr val="accent3"/>
          </a:effectRef>
          <a:fontRef idx="minor">
            <a:schemeClr val="lt1"/>
          </a:fontRef>
        </dgm:style>
      </dgm:prSet>
      <dgm:spPr>
        <a:solidFill>
          <a:schemeClr val="accent1">
            <a:lumMod val="60000"/>
            <a:lumOff val="40000"/>
          </a:schemeClr>
        </a:solidFill>
      </dgm:spPr>
      <dgm:t>
        <a:bodyPr/>
        <a:lstStyle/>
        <a:p>
          <a:r>
            <a:rPr kumimoji="1" lang="ja-JP" altLang="en-US"/>
            <a:t>判定</a:t>
          </a:r>
        </a:p>
      </dgm:t>
    </dgm:pt>
    <dgm:pt modelId="{4E101874-C42E-B54D-87A0-22F6D13706A1}" type="parTrans" cxnId="{A5FC82F9-1E4F-7D47-8663-B15E0B4D4790}">
      <dgm:prSet/>
      <dgm:spPr/>
      <dgm:t>
        <a:bodyPr/>
        <a:lstStyle/>
        <a:p>
          <a:endParaRPr kumimoji="1" lang="ja-JP" altLang="en-US"/>
        </a:p>
      </dgm:t>
    </dgm:pt>
    <dgm:pt modelId="{743E20B3-9057-F345-879F-9F376CFC7C07}" type="sibTrans" cxnId="{A5FC82F9-1E4F-7D47-8663-B15E0B4D4790}">
      <dgm:prSet/>
      <dgm:spPr/>
      <dgm:t>
        <a:bodyPr/>
        <a:lstStyle/>
        <a:p>
          <a:endParaRPr kumimoji="1" lang="ja-JP" altLang="en-US"/>
        </a:p>
      </dgm:t>
    </dgm:pt>
    <dgm:pt modelId="{028A2690-0430-4C48-9D60-B1427A6C7E08}" type="pres">
      <dgm:prSet presAssocID="{3CB6B1EA-9E5B-684C-A8EB-9D7DD5610465}" presName="Name0" presStyleCnt="0">
        <dgm:presLayoutVars>
          <dgm:dir/>
          <dgm:animLvl val="lvl"/>
          <dgm:resizeHandles val="exact"/>
        </dgm:presLayoutVars>
      </dgm:prSet>
      <dgm:spPr/>
    </dgm:pt>
    <dgm:pt modelId="{E1C1A99B-AB35-C244-82C8-CBCE6A1C1BA5}" type="pres">
      <dgm:prSet presAssocID="{74DC2A8C-DC0E-EF4E-9A65-D0E1DEE8823A}" presName="parTxOnly" presStyleLbl="node1" presStyleIdx="0" presStyleCnt="5">
        <dgm:presLayoutVars>
          <dgm:chMax val="0"/>
          <dgm:chPref val="0"/>
          <dgm:bulletEnabled val="1"/>
        </dgm:presLayoutVars>
      </dgm:prSet>
      <dgm:spPr/>
    </dgm:pt>
    <dgm:pt modelId="{13CF5F60-7FED-D747-A3D2-D1F966FC6D03}" type="pres">
      <dgm:prSet presAssocID="{7276F325-9E5E-EB40-AADB-037FB925AF18}" presName="parTxOnlySpace" presStyleCnt="0"/>
      <dgm:spPr/>
    </dgm:pt>
    <dgm:pt modelId="{BBC70FC1-AA32-A74C-9F2A-966E5BDC6185}" type="pres">
      <dgm:prSet presAssocID="{FBE4419F-22FB-C74D-AFD5-E7F8FFEA2045}" presName="parTxOnly" presStyleLbl="node1" presStyleIdx="1" presStyleCnt="5">
        <dgm:presLayoutVars>
          <dgm:chMax val="0"/>
          <dgm:chPref val="0"/>
          <dgm:bulletEnabled val="1"/>
        </dgm:presLayoutVars>
      </dgm:prSet>
      <dgm:spPr/>
    </dgm:pt>
    <dgm:pt modelId="{9A4BA2D6-80EF-D346-96AA-7CBBB5DBF52F}" type="pres">
      <dgm:prSet presAssocID="{343A2D63-785C-0A42-B937-EDA19EC44C08}" presName="parTxOnlySpace" presStyleCnt="0"/>
      <dgm:spPr/>
    </dgm:pt>
    <dgm:pt modelId="{00D79B3F-C3D6-084E-8EA3-D8C2D0678F26}" type="pres">
      <dgm:prSet presAssocID="{06D6290E-79EC-A842-8FFD-0939C322E270}" presName="parTxOnly" presStyleLbl="node1" presStyleIdx="2" presStyleCnt="5">
        <dgm:presLayoutVars>
          <dgm:chMax val="0"/>
          <dgm:chPref val="0"/>
          <dgm:bulletEnabled val="1"/>
        </dgm:presLayoutVars>
      </dgm:prSet>
      <dgm:spPr/>
    </dgm:pt>
    <dgm:pt modelId="{0D3A28E2-3DB6-7B46-9201-C4F2C440E6A6}" type="pres">
      <dgm:prSet presAssocID="{FB053542-F58D-A541-832F-2197A7DFD9FD}" presName="parTxOnlySpace" presStyleCnt="0"/>
      <dgm:spPr/>
    </dgm:pt>
    <dgm:pt modelId="{A6424CD5-E3BC-4B46-8E38-695FB3E8E570}" type="pres">
      <dgm:prSet presAssocID="{269046D7-DE77-1245-BD5B-FB9FF543941F}" presName="parTxOnly" presStyleLbl="node1" presStyleIdx="3" presStyleCnt="5">
        <dgm:presLayoutVars>
          <dgm:chMax val="0"/>
          <dgm:chPref val="0"/>
          <dgm:bulletEnabled val="1"/>
        </dgm:presLayoutVars>
      </dgm:prSet>
      <dgm:spPr/>
    </dgm:pt>
    <dgm:pt modelId="{D63A1755-DCB7-CD4B-9137-7C70D50A17C0}" type="pres">
      <dgm:prSet presAssocID="{F69BB7A4-0D57-1E46-8AE0-83169BEEE717}" presName="parTxOnlySpace" presStyleCnt="0"/>
      <dgm:spPr/>
    </dgm:pt>
    <dgm:pt modelId="{6EA98FAF-9E72-F243-8B5A-FFB8702CB251}" type="pres">
      <dgm:prSet presAssocID="{7972E5D3-9156-F94C-A7A0-DE87C00E40B9}" presName="parTxOnly" presStyleLbl="node1" presStyleIdx="4" presStyleCnt="5">
        <dgm:presLayoutVars>
          <dgm:chMax val="0"/>
          <dgm:chPref val="0"/>
          <dgm:bulletEnabled val="1"/>
        </dgm:presLayoutVars>
      </dgm:prSet>
      <dgm:spPr/>
    </dgm:pt>
  </dgm:ptLst>
  <dgm:cxnLst>
    <dgm:cxn modelId="{8A5E193B-EBCC-0A48-B6D1-9CE817992C0A}" type="presOf" srcId="{06D6290E-79EC-A842-8FFD-0939C322E270}" destId="{00D79B3F-C3D6-084E-8EA3-D8C2D0678F26}" srcOrd="0" destOrd="0" presId="urn:microsoft.com/office/officeart/2005/8/layout/chevron1"/>
    <dgm:cxn modelId="{8572586B-9417-5844-9228-B8E52A38D2BD}" type="presOf" srcId="{3CB6B1EA-9E5B-684C-A8EB-9D7DD5610465}" destId="{028A2690-0430-4C48-9D60-B1427A6C7E08}" srcOrd="0" destOrd="0" presId="urn:microsoft.com/office/officeart/2005/8/layout/chevron1"/>
    <dgm:cxn modelId="{6BBC446D-2698-254A-91DB-B16EEC1EDD43}" type="presOf" srcId="{74DC2A8C-DC0E-EF4E-9A65-D0E1DEE8823A}" destId="{E1C1A99B-AB35-C244-82C8-CBCE6A1C1BA5}" srcOrd="0" destOrd="0" presId="urn:microsoft.com/office/officeart/2005/8/layout/chevron1"/>
    <dgm:cxn modelId="{5AB2BDA7-CAAC-5641-9C31-D8F76BED6F21}" srcId="{3CB6B1EA-9E5B-684C-A8EB-9D7DD5610465}" destId="{74DC2A8C-DC0E-EF4E-9A65-D0E1DEE8823A}" srcOrd="0" destOrd="0" parTransId="{6B0DA42D-B5D2-344E-9BBE-DD8707905B0E}" sibTransId="{7276F325-9E5E-EB40-AADB-037FB925AF18}"/>
    <dgm:cxn modelId="{2E146EB0-8761-3E48-9EAF-56DE6FA6B4BF}" srcId="{3CB6B1EA-9E5B-684C-A8EB-9D7DD5610465}" destId="{06D6290E-79EC-A842-8FFD-0939C322E270}" srcOrd="2" destOrd="0" parTransId="{9D0965DE-5CF0-1C47-9445-503C40D6968F}" sibTransId="{FB053542-F58D-A541-832F-2197A7DFD9FD}"/>
    <dgm:cxn modelId="{227ABCBE-B692-9B4B-BD39-9DE041882C62}" srcId="{3CB6B1EA-9E5B-684C-A8EB-9D7DD5610465}" destId="{269046D7-DE77-1245-BD5B-FB9FF543941F}" srcOrd="3" destOrd="0" parTransId="{E871EAF7-8A90-8B4D-8994-144006C19EB0}" sibTransId="{F69BB7A4-0D57-1E46-8AE0-83169BEEE717}"/>
    <dgm:cxn modelId="{7BB0E4C5-E978-3142-9F17-4BC66ABF1054}" type="presOf" srcId="{269046D7-DE77-1245-BD5B-FB9FF543941F}" destId="{A6424CD5-E3BC-4B46-8E38-695FB3E8E570}" srcOrd="0" destOrd="0" presId="urn:microsoft.com/office/officeart/2005/8/layout/chevron1"/>
    <dgm:cxn modelId="{8C9CF5C7-4C16-E34F-B7A8-BC04B6ECCEF1}" srcId="{3CB6B1EA-9E5B-684C-A8EB-9D7DD5610465}" destId="{FBE4419F-22FB-C74D-AFD5-E7F8FFEA2045}" srcOrd="1" destOrd="0" parTransId="{EED8E78C-51BE-D543-8317-40306B6251CE}" sibTransId="{343A2D63-785C-0A42-B937-EDA19EC44C08}"/>
    <dgm:cxn modelId="{607FA9DE-580B-DA49-850E-E976F72EC469}" type="presOf" srcId="{FBE4419F-22FB-C74D-AFD5-E7F8FFEA2045}" destId="{BBC70FC1-AA32-A74C-9F2A-966E5BDC6185}" srcOrd="0" destOrd="0" presId="urn:microsoft.com/office/officeart/2005/8/layout/chevron1"/>
    <dgm:cxn modelId="{2B638EE4-A25D-FA41-9E73-BBF88DED96FF}" type="presOf" srcId="{7972E5D3-9156-F94C-A7A0-DE87C00E40B9}" destId="{6EA98FAF-9E72-F243-8B5A-FFB8702CB251}" srcOrd="0" destOrd="0" presId="urn:microsoft.com/office/officeart/2005/8/layout/chevron1"/>
    <dgm:cxn modelId="{A5FC82F9-1E4F-7D47-8663-B15E0B4D4790}" srcId="{3CB6B1EA-9E5B-684C-A8EB-9D7DD5610465}" destId="{7972E5D3-9156-F94C-A7A0-DE87C00E40B9}" srcOrd="4" destOrd="0" parTransId="{4E101874-C42E-B54D-87A0-22F6D13706A1}" sibTransId="{743E20B3-9057-F345-879F-9F376CFC7C07}"/>
    <dgm:cxn modelId="{B488E703-990C-1845-8E61-3E9EBC07DC15}" type="presParOf" srcId="{028A2690-0430-4C48-9D60-B1427A6C7E08}" destId="{E1C1A99B-AB35-C244-82C8-CBCE6A1C1BA5}" srcOrd="0" destOrd="0" presId="urn:microsoft.com/office/officeart/2005/8/layout/chevron1"/>
    <dgm:cxn modelId="{BA703375-656A-7A40-8D48-59D777F1E0CD}" type="presParOf" srcId="{028A2690-0430-4C48-9D60-B1427A6C7E08}" destId="{13CF5F60-7FED-D747-A3D2-D1F966FC6D03}" srcOrd="1" destOrd="0" presId="urn:microsoft.com/office/officeart/2005/8/layout/chevron1"/>
    <dgm:cxn modelId="{3541C75D-31DC-DC42-AB6E-66B6D29FC856}" type="presParOf" srcId="{028A2690-0430-4C48-9D60-B1427A6C7E08}" destId="{BBC70FC1-AA32-A74C-9F2A-966E5BDC6185}" srcOrd="2" destOrd="0" presId="urn:microsoft.com/office/officeart/2005/8/layout/chevron1"/>
    <dgm:cxn modelId="{D6D1A0E2-43CA-7244-AEDD-3CDB9DC413AF}" type="presParOf" srcId="{028A2690-0430-4C48-9D60-B1427A6C7E08}" destId="{9A4BA2D6-80EF-D346-96AA-7CBBB5DBF52F}" srcOrd="3" destOrd="0" presId="urn:microsoft.com/office/officeart/2005/8/layout/chevron1"/>
    <dgm:cxn modelId="{A58D9A23-4EBB-B749-AE7F-C87E8C99DF0F}" type="presParOf" srcId="{028A2690-0430-4C48-9D60-B1427A6C7E08}" destId="{00D79B3F-C3D6-084E-8EA3-D8C2D0678F26}" srcOrd="4" destOrd="0" presId="urn:microsoft.com/office/officeart/2005/8/layout/chevron1"/>
    <dgm:cxn modelId="{ED2C8369-A277-4C42-88BA-97046E03BEE6}" type="presParOf" srcId="{028A2690-0430-4C48-9D60-B1427A6C7E08}" destId="{0D3A28E2-3DB6-7B46-9201-C4F2C440E6A6}" srcOrd="5" destOrd="0" presId="urn:microsoft.com/office/officeart/2005/8/layout/chevron1"/>
    <dgm:cxn modelId="{CEE33396-E8C2-4B47-899C-68F81F63B31A}" type="presParOf" srcId="{028A2690-0430-4C48-9D60-B1427A6C7E08}" destId="{A6424CD5-E3BC-4B46-8E38-695FB3E8E570}" srcOrd="6" destOrd="0" presId="urn:microsoft.com/office/officeart/2005/8/layout/chevron1"/>
    <dgm:cxn modelId="{3C55291F-9EEA-CA4F-8C75-73E028CFCDB6}" type="presParOf" srcId="{028A2690-0430-4C48-9D60-B1427A6C7E08}" destId="{D63A1755-DCB7-CD4B-9137-7C70D50A17C0}" srcOrd="7" destOrd="0" presId="urn:microsoft.com/office/officeart/2005/8/layout/chevron1"/>
    <dgm:cxn modelId="{99B373DD-89F7-5940-A50D-2B0768BDA3FD}" type="presParOf" srcId="{028A2690-0430-4C48-9D60-B1427A6C7E08}" destId="{6EA98FAF-9E72-F243-8B5A-FFB8702CB251}"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B6B1EA-9E5B-684C-A8EB-9D7DD5610465}" type="doc">
      <dgm:prSet loTypeId="urn:microsoft.com/office/officeart/2005/8/layout/chevron1" loCatId="" qsTypeId="urn:microsoft.com/office/officeart/2005/8/quickstyle/simple1" qsCatId="simple" csTypeId="urn:microsoft.com/office/officeart/2005/8/colors/colorful1" csCatId="colorful" phldr="1"/>
      <dgm:spPr/>
    </dgm:pt>
    <dgm:pt modelId="{74DC2A8C-DC0E-EF4E-9A65-D0E1DEE8823A}">
      <dgm:prSet phldrT="[テキスト]"/>
      <dgm:spPr>
        <a:solidFill>
          <a:schemeClr val="accent1">
            <a:lumMod val="60000"/>
            <a:lumOff val="40000"/>
          </a:schemeClr>
        </a:solidFill>
      </dgm:spPr>
      <dgm:t>
        <a:bodyPr/>
        <a:lstStyle/>
        <a:p>
          <a:r>
            <a:rPr kumimoji="1" lang="ja-JP" altLang="en-US"/>
            <a:t>対立仮説の設定</a:t>
          </a:r>
        </a:p>
      </dgm:t>
    </dgm:pt>
    <dgm:pt modelId="{6B0DA42D-B5D2-344E-9BBE-DD8707905B0E}" type="parTrans" cxnId="{5AB2BDA7-CAAC-5641-9C31-D8F76BED6F21}">
      <dgm:prSet/>
      <dgm:spPr/>
      <dgm:t>
        <a:bodyPr/>
        <a:lstStyle/>
        <a:p>
          <a:endParaRPr kumimoji="1" lang="ja-JP" altLang="en-US"/>
        </a:p>
      </dgm:t>
    </dgm:pt>
    <dgm:pt modelId="{7276F325-9E5E-EB40-AADB-037FB925AF18}" type="sibTrans" cxnId="{5AB2BDA7-CAAC-5641-9C31-D8F76BED6F21}">
      <dgm:prSet/>
      <dgm:spPr/>
      <dgm:t>
        <a:bodyPr/>
        <a:lstStyle/>
        <a:p>
          <a:endParaRPr kumimoji="1" lang="ja-JP" altLang="en-US"/>
        </a:p>
      </dgm:t>
    </dgm:pt>
    <dgm:pt modelId="{FBE4419F-22FB-C74D-AFD5-E7F8FFEA2045}">
      <dgm:prSet phldrT="[テキスト]"/>
      <dgm:spPr>
        <a:solidFill>
          <a:schemeClr val="accent6">
            <a:lumMod val="75000"/>
          </a:schemeClr>
        </a:solidFill>
      </dgm:spPr>
      <dgm:t>
        <a:bodyPr/>
        <a:lstStyle/>
        <a:p>
          <a:r>
            <a:rPr kumimoji="1" lang="ja-JP" altLang="en-US"/>
            <a:t>帰無仮説の設定</a:t>
          </a:r>
        </a:p>
      </dgm:t>
    </dgm:pt>
    <dgm:pt modelId="{EED8E78C-51BE-D543-8317-40306B6251CE}" type="parTrans" cxnId="{8C9CF5C7-4C16-E34F-B7A8-BC04B6ECCEF1}">
      <dgm:prSet/>
      <dgm:spPr/>
      <dgm:t>
        <a:bodyPr/>
        <a:lstStyle/>
        <a:p>
          <a:endParaRPr kumimoji="1" lang="ja-JP" altLang="en-US"/>
        </a:p>
      </dgm:t>
    </dgm:pt>
    <dgm:pt modelId="{343A2D63-785C-0A42-B937-EDA19EC44C08}" type="sibTrans" cxnId="{8C9CF5C7-4C16-E34F-B7A8-BC04B6ECCEF1}">
      <dgm:prSet/>
      <dgm:spPr/>
      <dgm:t>
        <a:bodyPr/>
        <a:lstStyle/>
        <a:p>
          <a:endParaRPr kumimoji="1" lang="ja-JP" altLang="en-US"/>
        </a:p>
      </dgm:t>
    </dgm:pt>
    <dgm:pt modelId="{06D6290E-79EC-A842-8FFD-0939C322E270}">
      <dgm:prSet phldrT="[テキスト]"/>
      <dgm:spPr>
        <a:solidFill>
          <a:schemeClr val="accent1">
            <a:lumMod val="60000"/>
            <a:lumOff val="40000"/>
          </a:schemeClr>
        </a:solidFill>
      </dgm:spPr>
      <dgm:t>
        <a:bodyPr/>
        <a:lstStyle/>
        <a:p>
          <a:r>
            <a:rPr kumimoji="1" lang="ja-JP" altLang="en-US"/>
            <a:t>検定方法の選択</a:t>
          </a:r>
        </a:p>
      </dgm:t>
    </dgm:pt>
    <dgm:pt modelId="{9D0965DE-5CF0-1C47-9445-503C40D6968F}" type="parTrans" cxnId="{2E146EB0-8761-3E48-9EAF-56DE6FA6B4BF}">
      <dgm:prSet/>
      <dgm:spPr/>
      <dgm:t>
        <a:bodyPr/>
        <a:lstStyle/>
        <a:p>
          <a:endParaRPr kumimoji="1" lang="ja-JP" altLang="en-US"/>
        </a:p>
      </dgm:t>
    </dgm:pt>
    <dgm:pt modelId="{FB053542-F58D-A541-832F-2197A7DFD9FD}" type="sibTrans" cxnId="{2E146EB0-8761-3E48-9EAF-56DE6FA6B4BF}">
      <dgm:prSet/>
      <dgm:spPr/>
      <dgm:t>
        <a:bodyPr/>
        <a:lstStyle/>
        <a:p>
          <a:endParaRPr kumimoji="1" lang="ja-JP" altLang="en-US"/>
        </a:p>
      </dgm:t>
    </dgm:pt>
    <dgm:pt modelId="{269046D7-DE77-1245-BD5B-FB9FF543941F}">
      <dgm:prSet phldrT="[テキスト]"/>
      <dgm:spPr>
        <a:solidFill>
          <a:schemeClr val="accent1">
            <a:lumMod val="60000"/>
            <a:lumOff val="40000"/>
          </a:schemeClr>
        </a:solidFill>
      </dgm:spPr>
      <dgm:t>
        <a:bodyPr/>
        <a:lstStyle/>
        <a:p>
          <a:r>
            <a:rPr kumimoji="1" lang="en-US" altLang="ja-JP"/>
            <a:t>p</a:t>
          </a:r>
          <a:r>
            <a:rPr kumimoji="1" lang="ja-JP" altLang="en-US"/>
            <a:t>値の計算</a:t>
          </a:r>
        </a:p>
      </dgm:t>
    </dgm:pt>
    <dgm:pt modelId="{E871EAF7-8A90-8B4D-8994-144006C19EB0}" type="parTrans" cxnId="{227ABCBE-B692-9B4B-BD39-9DE041882C62}">
      <dgm:prSet/>
      <dgm:spPr/>
      <dgm:t>
        <a:bodyPr/>
        <a:lstStyle/>
        <a:p>
          <a:endParaRPr kumimoji="1" lang="ja-JP" altLang="en-US"/>
        </a:p>
      </dgm:t>
    </dgm:pt>
    <dgm:pt modelId="{F69BB7A4-0D57-1E46-8AE0-83169BEEE717}" type="sibTrans" cxnId="{227ABCBE-B692-9B4B-BD39-9DE041882C62}">
      <dgm:prSet/>
      <dgm:spPr/>
      <dgm:t>
        <a:bodyPr/>
        <a:lstStyle/>
        <a:p>
          <a:endParaRPr kumimoji="1" lang="ja-JP" altLang="en-US"/>
        </a:p>
      </dgm:t>
    </dgm:pt>
    <dgm:pt modelId="{7972E5D3-9156-F94C-A7A0-DE87C00E40B9}">
      <dgm:prSet phldrT="[テキスト]"/>
      <dgm:spPr>
        <a:solidFill>
          <a:schemeClr val="accent1">
            <a:lumMod val="60000"/>
            <a:lumOff val="40000"/>
          </a:schemeClr>
        </a:solidFill>
      </dgm:spPr>
      <dgm:t>
        <a:bodyPr/>
        <a:lstStyle/>
        <a:p>
          <a:r>
            <a:rPr kumimoji="1" lang="ja-JP" altLang="en-US"/>
            <a:t>判定</a:t>
          </a:r>
        </a:p>
      </dgm:t>
    </dgm:pt>
    <dgm:pt modelId="{4E101874-C42E-B54D-87A0-22F6D13706A1}" type="parTrans" cxnId="{A5FC82F9-1E4F-7D47-8663-B15E0B4D4790}">
      <dgm:prSet/>
      <dgm:spPr/>
      <dgm:t>
        <a:bodyPr/>
        <a:lstStyle/>
        <a:p>
          <a:endParaRPr kumimoji="1" lang="ja-JP" altLang="en-US"/>
        </a:p>
      </dgm:t>
    </dgm:pt>
    <dgm:pt modelId="{743E20B3-9057-F345-879F-9F376CFC7C07}" type="sibTrans" cxnId="{A5FC82F9-1E4F-7D47-8663-B15E0B4D4790}">
      <dgm:prSet/>
      <dgm:spPr/>
      <dgm:t>
        <a:bodyPr/>
        <a:lstStyle/>
        <a:p>
          <a:endParaRPr kumimoji="1" lang="ja-JP" altLang="en-US"/>
        </a:p>
      </dgm:t>
    </dgm:pt>
    <dgm:pt modelId="{028A2690-0430-4C48-9D60-B1427A6C7E08}" type="pres">
      <dgm:prSet presAssocID="{3CB6B1EA-9E5B-684C-A8EB-9D7DD5610465}" presName="Name0" presStyleCnt="0">
        <dgm:presLayoutVars>
          <dgm:dir/>
          <dgm:animLvl val="lvl"/>
          <dgm:resizeHandles val="exact"/>
        </dgm:presLayoutVars>
      </dgm:prSet>
      <dgm:spPr/>
    </dgm:pt>
    <dgm:pt modelId="{E1C1A99B-AB35-C244-82C8-CBCE6A1C1BA5}" type="pres">
      <dgm:prSet presAssocID="{74DC2A8C-DC0E-EF4E-9A65-D0E1DEE8823A}" presName="parTxOnly" presStyleLbl="node1" presStyleIdx="0" presStyleCnt="5">
        <dgm:presLayoutVars>
          <dgm:chMax val="0"/>
          <dgm:chPref val="0"/>
          <dgm:bulletEnabled val="1"/>
        </dgm:presLayoutVars>
      </dgm:prSet>
      <dgm:spPr/>
    </dgm:pt>
    <dgm:pt modelId="{13CF5F60-7FED-D747-A3D2-D1F966FC6D03}" type="pres">
      <dgm:prSet presAssocID="{7276F325-9E5E-EB40-AADB-037FB925AF18}" presName="parTxOnlySpace" presStyleCnt="0"/>
      <dgm:spPr/>
    </dgm:pt>
    <dgm:pt modelId="{BBC70FC1-AA32-A74C-9F2A-966E5BDC6185}" type="pres">
      <dgm:prSet presAssocID="{FBE4419F-22FB-C74D-AFD5-E7F8FFEA2045}" presName="parTxOnly" presStyleLbl="node1" presStyleIdx="1" presStyleCnt="5">
        <dgm:presLayoutVars>
          <dgm:chMax val="0"/>
          <dgm:chPref val="0"/>
          <dgm:bulletEnabled val="1"/>
        </dgm:presLayoutVars>
      </dgm:prSet>
      <dgm:spPr/>
    </dgm:pt>
    <dgm:pt modelId="{9A4BA2D6-80EF-D346-96AA-7CBBB5DBF52F}" type="pres">
      <dgm:prSet presAssocID="{343A2D63-785C-0A42-B937-EDA19EC44C08}" presName="parTxOnlySpace" presStyleCnt="0"/>
      <dgm:spPr/>
    </dgm:pt>
    <dgm:pt modelId="{00D79B3F-C3D6-084E-8EA3-D8C2D0678F26}" type="pres">
      <dgm:prSet presAssocID="{06D6290E-79EC-A842-8FFD-0939C322E270}" presName="parTxOnly" presStyleLbl="node1" presStyleIdx="2" presStyleCnt="5">
        <dgm:presLayoutVars>
          <dgm:chMax val="0"/>
          <dgm:chPref val="0"/>
          <dgm:bulletEnabled val="1"/>
        </dgm:presLayoutVars>
      </dgm:prSet>
      <dgm:spPr/>
    </dgm:pt>
    <dgm:pt modelId="{0D3A28E2-3DB6-7B46-9201-C4F2C440E6A6}" type="pres">
      <dgm:prSet presAssocID="{FB053542-F58D-A541-832F-2197A7DFD9FD}" presName="parTxOnlySpace" presStyleCnt="0"/>
      <dgm:spPr/>
    </dgm:pt>
    <dgm:pt modelId="{A6424CD5-E3BC-4B46-8E38-695FB3E8E570}" type="pres">
      <dgm:prSet presAssocID="{269046D7-DE77-1245-BD5B-FB9FF543941F}" presName="parTxOnly" presStyleLbl="node1" presStyleIdx="3" presStyleCnt="5">
        <dgm:presLayoutVars>
          <dgm:chMax val="0"/>
          <dgm:chPref val="0"/>
          <dgm:bulletEnabled val="1"/>
        </dgm:presLayoutVars>
      </dgm:prSet>
      <dgm:spPr/>
    </dgm:pt>
    <dgm:pt modelId="{D63A1755-DCB7-CD4B-9137-7C70D50A17C0}" type="pres">
      <dgm:prSet presAssocID="{F69BB7A4-0D57-1E46-8AE0-83169BEEE717}" presName="parTxOnlySpace" presStyleCnt="0"/>
      <dgm:spPr/>
    </dgm:pt>
    <dgm:pt modelId="{6EA98FAF-9E72-F243-8B5A-FFB8702CB251}" type="pres">
      <dgm:prSet presAssocID="{7972E5D3-9156-F94C-A7A0-DE87C00E40B9}" presName="parTxOnly" presStyleLbl="node1" presStyleIdx="4" presStyleCnt="5">
        <dgm:presLayoutVars>
          <dgm:chMax val="0"/>
          <dgm:chPref val="0"/>
          <dgm:bulletEnabled val="1"/>
        </dgm:presLayoutVars>
      </dgm:prSet>
      <dgm:spPr/>
    </dgm:pt>
  </dgm:ptLst>
  <dgm:cxnLst>
    <dgm:cxn modelId="{8A5E193B-EBCC-0A48-B6D1-9CE817992C0A}" type="presOf" srcId="{06D6290E-79EC-A842-8FFD-0939C322E270}" destId="{00D79B3F-C3D6-084E-8EA3-D8C2D0678F26}" srcOrd="0" destOrd="0" presId="urn:microsoft.com/office/officeart/2005/8/layout/chevron1"/>
    <dgm:cxn modelId="{8572586B-9417-5844-9228-B8E52A38D2BD}" type="presOf" srcId="{3CB6B1EA-9E5B-684C-A8EB-9D7DD5610465}" destId="{028A2690-0430-4C48-9D60-B1427A6C7E08}" srcOrd="0" destOrd="0" presId="urn:microsoft.com/office/officeart/2005/8/layout/chevron1"/>
    <dgm:cxn modelId="{6BBC446D-2698-254A-91DB-B16EEC1EDD43}" type="presOf" srcId="{74DC2A8C-DC0E-EF4E-9A65-D0E1DEE8823A}" destId="{E1C1A99B-AB35-C244-82C8-CBCE6A1C1BA5}" srcOrd="0" destOrd="0" presId="urn:microsoft.com/office/officeart/2005/8/layout/chevron1"/>
    <dgm:cxn modelId="{5AB2BDA7-CAAC-5641-9C31-D8F76BED6F21}" srcId="{3CB6B1EA-9E5B-684C-A8EB-9D7DD5610465}" destId="{74DC2A8C-DC0E-EF4E-9A65-D0E1DEE8823A}" srcOrd="0" destOrd="0" parTransId="{6B0DA42D-B5D2-344E-9BBE-DD8707905B0E}" sibTransId="{7276F325-9E5E-EB40-AADB-037FB925AF18}"/>
    <dgm:cxn modelId="{2E146EB0-8761-3E48-9EAF-56DE6FA6B4BF}" srcId="{3CB6B1EA-9E5B-684C-A8EB-9D7DD5610465}" destId="{06D6290E-79EC-A842-8FFD-0939C322E270}" srcOrd="2" destOrd="0" parTransId="{9D0965DE-5CF0-1C47-9445-503C40D6968F}" sibTransId="{FB053542-F58D-A541-832F-2197A7DFD9FD}"/>
    <dgm:cxn modelId="{227ABCBE-B692-9B4B-BD39-9DE041882C62}" srcId="{3CB6B1EA-9E5B-684C-A8EB-9D7DD5610465}" destId="{269046D7-DE77-1245-BD5B-FB9FF543941F}" srcOrd="3" destOrd="0" parTransId="{E871EAF7-8A90-8B4D-8994-144006C19EB0}" sibTransId="{F69BB7A4-0D57-1E46-8AE0-83169BEEE717}"/>
    <dgm:cxn modelId="{7BB0E4C5-E978-3142-9F17-4BC66ABF1054}" type="presOf" srcId="{269046D7-DE77-1245-BD5B-FB9FF543941F}" destId="{A6424CD5-E3BC-4B46-8E38-695FB3E8E570}" srcOrd="0" destOrd="0" presId="urn:microsoft.com/office/officeart/2005/8/layout/chevron1"/>
    <dgm:cxn modelId="{8C9CF5C7-4C16-E34F-B7A8-BC04B6ECCEF1}" srcId="{3CB6B1EA-9E5B-684C-A8EB-9D7DD5610465}" destId="{FBE4419F-22FB-C74D-AFD5-E7F8FFEA2045}" srcOrd="1" destOrd="0" parTransId="{EED8E78C-51BE-D543-8317-40306B6251CE}" sibTransId="{343A2D63-785C-0A42-B937-EDA19EC44C08}"/>
    <dgm:cxn modelId="{607FA9DE-580B-DA49-850E-E976F72EC469}" type="presOf" srcId="{FBE4419F-22FB-C74D-AFD5-E7F8FFEA2045}" destId="{BBC70FC1-AA32-A74C-9F2A-966E5BDC6185}" srcOrd="0" destOrd="0" presId="urn:microsoft.com/office/officeart/2005/8/layout/chevron1"/>
    <dgm:cxn modelId="{2B638EE4-A25D-FA41-9E73-BBF88DED96FF}" type="presOf" srcId="{7972E5D3-9156-F94C-A7A0-DE87C00E40B9}" destId="{6EA98FAF-9E72-F243-8B5A-FFB8702CB251}" srcOrd="0" destOrd="0" presId="urn:microsoft.com/office/officeart/2005/8/layout/chevron1"/>
    <dgm:cxn modelId="{A5FC82F9-1E4F-7D47-8663-B15E0B4D4790}" srcId="{3CB6B1EA-9E5B-684C-A8EB-9D7DD5610465}" destId="{7972E5D3-9156-F94C-A7A0-DE87C00E40B9}" srcOrd="4" destOrd="0" parTransId="{4E101874-C42E-B54D-87A0-22F6D13706A1}" sibTransId="{743E20B3-9057-F345-879F-9F376CFC7C07}"/>
    <dgm:cxn modelId="{B488E703-990C-1845-8E61-3E9EBC07DC15}" type="presParOf" srcId="{028A2690-0430-4C48-9D60-B1427A6C7E08}" destId="{E1C1A99B-AB35-C244-82C8-CBCE6A1C1BA5}" srcOrd="0" destOrd="0" presId="urn:microsoft.com/office/officeart/2005/8/layout/chevron1"/>
    <dgm:cxn modelId="{BA703375-656A-7A40-8D48-59D777F1E0CD}" type="presParOf" srcId="{028A2690-0430-4C48-9D60-B1427A6C7E08}" destId="{13CF5F60-7FED-D747-A3D2-D1F966FC6D03}" srcOrd="1" destOrd="0" presId="urn:microsoft.com/office/officeart/2005/8/layout/chevron1"/>
    <dgm:cxn modelId="{3541C75D-31DC-DC42-AB6E-66B6D29FC856}" type="presParOf" srcId="{028A2690-0430-4C48-9D60-B1427A6C7E08}" destId="{BBC70FC1-AA32-A74C-9F2A-966E5BDC6185}" srcOrd="2" destOrd="0" presId="urn:microsoft.com/office/officeart/2005/8/layout/chevron1"/>
    <dgm:cxn modelId="{D6D1A0E2-43CA-7244-AEDD-3CDB9DC413AF}" type="presParOf" srcId="{028A2690-0430-4C48-9D60-B1427A6C7E08}" destId="{9A4BA2D6-80EF-D346-96AA-7CBBB5DBF52F}" srcOrd="3" destOrd="0" presId="urn:microsoft.com/office/officeart/2005/8/layout/chevron1"/>
    <dgm:cxn modelId="{A58D9A23-4EBB-B749-AE7F-C87E8C99DF0F}" type="presParOf" srcId="{028A2690-0430-4C48-9D60-B1427A6C7E08}" destId="{00D79B3F-C3D6-084E-8EA3-D8C2D0678F26}" srcOrd="4" destOrd="0" presId="urn:microsoft.com/office/officeart/2005/8/layout/chevron1"/>
    <dgm:cxn modelId="{ED2C8369-A277-4C42-88BA-97046E03BEE6}" type="presParOf" srcId="{028A2690-0430-4C48-9D60-B1427A6C7E08}" destId="{0D3A28E2-3DB6-7B46-9201-C4F2C440E6A6}" srcOrd="5" destOrd="0" presId="urn:microsoft.com/office/officeart/2005/8/layout/chevron1"/>
    <dgm:cxn modelId="{CEE33396-E8C2-4B47-899C-68F81F63B31A}" type="presParOf" srcId="{028A2690-0430-4C48-9D60-B1427A6C7E08}" destId="{A6424CD5-E3BC-4B46-8E38-695FB3E8E570}" srcOrd="6" destOrd="0" presId="urn:microsoft.com/office/officeart/2005/8/layout/chevron1"/>
    <dgm:cxn modelId="{3C55291F-9EEA-CA4F-8C75-73E028CFCDB6}" type="presParOf" srcId="{028A2690-0430-4C48-9D60-B1427A6C7E08}" destId="{D63A1755-DCB7-CD4B-9137-7C70D50A17C0}" srcOrd="7" destOrd="0" presId="urn:microsoft.com/office/officeart/2005/8/layout/chevron1"/>
    <dgm:cxn modelId="{99B373DD-89F7-5940-A50D-2B0768BDA3FD}" type="presParOf" srcId="{028A2690-0430-4C48-9D60-B1427A6C7E08}" destId="{6EA98FAF-9E72-F243-8B5A-FFB8702CB251}"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B6B1EA-9E5B-684C-A8EB-9D7DD5610465}" type="doc">
      <dgm:prSet loTypeId="urn:microsoft.com/office/officeart/2005/8/layout/chevron1" loCatId="" qsTypeId="urn:microsoft.com/office/officeart/2005/8/quickstyle/simple1" qsCatId="simple" csTypeId="urn:microsoft.com/office/officeart/2005/8/colors/colorful1" csCatId="colorful" phldr="1"/>
      <dgm:spPr/>
    </dgm:pt>
    <dgm:pt modelId="{74DC2A8C-DC0E-EF4E-9A65-D0E1DEE8823A}">
      <dgm:prSet phldrT="[テキスト]"/>
      <dgm:spPr>
        <a:solidFill>
          <a:schemeClr val="tx2">
            <a:lumMod val="60000"/>
            <a:lumOff val="40000"/>
          </a:schemeClr>
        </a:solidFill>
      </dgm:spPr>
      <dgm:t>
        <a:bodyPr/>
        <a:lstStyle/>
        <a:p>
          <a:r>
            <a:rPr kumimoji="1" lang="ja-JP" altLang="en-US"/>
            <a:t>対立仮説の設定</a:t>
          </a:r>
        </a:p>
      </dgm:t>
    </dgm:pt>
    <dgm:pt modelId="{6B0DA42D-B5D2-344E-9BBE-DD8707905B0E}" type="parTrans" cxnId="{5AB2BDA7-CAAC-5641-9C31-D8F76BED6F21}">
      <dgm:prSet/>
      <dgm:spPr/>
      <dgm:t>
        <a:bodyPr/>
        <a:lstStyle/>
        <a:p>
          <a:endParaRPr kumimoji="1" lang="ja-JP" altLang="en-US"/>
        </a:p>
      </dgm:t>
    </dgm:pt>
    <dgm:pt modelId="{7276F325-9E5E-EB40-AADB-037FB925AF18}" type="sibTrans" cxnId="{5AB2BDA7-CAAC-5641-9C31-D8F76BED6F21}">
      <dgm:prSet/>
      <dgm:spPr/>
      <dgm:t>
        <a:bodyPr/>
        <a:lstStyle/>
        <a:p>
          <a:endParaRPr kumimoji="1" lang="ja-JP" altLang="en-US"/>
        </a:p>
      </dgm:t>
    </dgm:pt>
    <dgm:pt modelId="{FBE4419F-22FB-C74D-AFD5-E7F8FFEA2045}">
      <dgm:prSet phldrT="[テキスト]"/>
      <dgm:spPr>
        <a:solidFill>
          <a:schemeClr val="tx2">
            <a:lumMod val="60000"/>
            <a:lumOff val="40000"/>
          </a:schemeClr>
        </a:solidFill>
      </dgm:spPr>
      <dgm:t>
        <a:bodyPr/>
        <a:lstStyle/>
        <a:p>
          <a:r>
            <a:rPr kumimoji="1" lang="ja-JP" altLang="en-US"/>
            <a:t>帰無仮説の設定</a:t>
          </a:r>
        </a:p>
      </dgm:t>
    </dgm:pt>
    <dgm:pt modelId="{EED8E78C-51BE-D543-8317-40306B6251CE}" type="parTrans" cxnId="{8C9CF5C7-4C16-E34F-B7A8-BC04B6ECCEF1}">
      <dgm:prSet/>
      <dgm:spPr/>
      <dgm:t>
        <a:bodyPr/>
        <a:lstStyle/>
        <a:p>
          <a:endParaRPr kumimoji="1" lang="ja-JP" altLang="en-US"/>
        </a:p>
      </dgm:t>
    </dgm:pt>
    <dgm:pt modelId="{343A2D63-785C-0A42-B937-EDA19EC44C08}" type="sibTrans" cxnId="{8C9CF5C7-4C16-E34F-B7A8-BC04B6ECCEF1}">
      <dgm:prSet/>
      <dgm:spPr/>
      <dgm:t>
        <a:bodyPr/>
        <a:lstStyle/>
        <a:p>
          <a:endParaRPr kumimoji="1" lang="ja-JP" altLang="en-US"/>
        </a:p>
      </dgm:t>
    </dgm:pt>
    <dgm:pt modelId="{06D6290E-79EC-A842-8FFD-0939C322E270}">
      <dgm:prSet phldrT="[テキスト]"/>
      <dgm:spPr/>
      <dgm:t>
        <a:bodyPr/>
        <a:lstStyle/>
        <a:p>
          <a:r>
            <a:rPr kumimoji="1" lang="ja-JP" altLang="en-US"/>
            <a:t>検定方法の選択</a:t>
          </a:r>
        </a:p>
      </dgm:t>
    </dgm:pt>
    <dgm:pt modelId="{9D0965DE-5CF0-1C47-9445-503C40D6968F}" type="parTrans" cxnId="{2E146EB0-8761-3E48-9EAF-56DE6FA6B4BF}">
      <dgm:prSet/>
      <dgm:spPr/>
      <dgm:t>
        <a:bodyPr/>
        <a:lstStyle/>
        <a:p>
          <a:endParaRPr kumimoji="1" lang="ja-JP" altLang="en-US"/>
        </a:p>
      </dgm:t>
    </dgm:pt>
    <dgm:pt modelId="{FB053542-F58D-A541-832F-2197A7DFD9FD}" type="sibTrans" cxnId="{2E146EB0-8761-3E48-9EAF-56DE6FA6B4BF}">
      <dgm:prSet/>
      <dgm:spPr/>
      <dgm:t>
        <a:bodyPr/>
        <a:lstStyle/>
        <a:p>
          <a:endParaRPr kumimoji="1" lang="ja-JP" altLang="en-US"/>
        </a:p>
      </dgm:t>
    </dgm:pt>
    <dgm:pt modelId="{269046D7-DE77-1245-BD5B-FB9FF543941F}">
      <dgm:prSet phldrT="[テキスト]"/>
      <dgm:spPr>
        <a:solidFill>
          <a:schemeClr val="tx2">
            <a:lumMod val="60000"/>
            <a:lumOff val="40000"/>
          </a:schemeClr>
        </a:solidFill>
      </dgm:spPr>
      <dgm:t>
        <a:bodyPr/>
        <a:lstStyle/>
        <a:p>
          <a:r>
            <a:rPr kumimoji="1" lang="en-US" altLang="ja-JP"/>
            <a:t>p</a:t>
          </a:r>
          <a:r>
            <a:rPr kumimoji="1" lang="ja-JP" altLang="en-US"/>
            <a:t>値の計算</a:t>
          </a:r>
        </a:p>
      </dgm:t>
    </dgm:pt>
    <dgm:pt modelId="{E871EAF7-8A90-8B4D-8994-144006C19EB0}" type="parTrans" cxnId="{227ABCBE-B692-9B4B-BD39-9DE041882C62}">
      <dgm:prSet/>
      <dgm:spPr/>
      <dgm:t>
        <a:bodyPr/>
        <a:lstStyle/>
        <a:p>
          <a:endParaRPr kumimoji="1" lang="ja-JP" altLang="en-US"/>
        </a:p>
      </dgm:t>
    </dgm:pt>
    <dgm:pt modelId="{F69BB7A4-0D57-1E46-8AE0-83169BEEE717}" type="sibTrans" cxnId="{227ABCBE-B692-9B4B-BD39-9DE041882C62}">
      <dgm:prSet/>
      <dgm:spPr/>
      <dgm:t>
        <a:bodyPr/>
        <a:lstStyle/>
        <a:p>
          <a:endParaRPr kumimoji="1" lang="ja-JP" altLang="en-US"/>
        </a:p>
      </dgm:t>
    </dgm:pt>
    <dgm:pt modelId="{7972E5D3-9156-F94C-A7A0-DE87C00E40B9}">
      <dgm:prSet phldrT="[テキスト]"/>
      <dgm:spPr>
        <a:solidFill>
          <a:schemeClr val="tx2">
            <a:lumMod val="60000"/>
            <a:lumOff val="40000"/>
          </a:schemeClr>
        </a:solidFill>
      </dgm:spPr>
      <dgm:t>
        <a:bodyPr/>
        <a:lstStyle/>
        <a:p>
          <a:r>
            <a:rPr kumimoji="1" lang="ja-JP" altLang="en-US"/>
            <a:t>判定</a:t>
          </a:r>
        </a:p>
      </dgm:t>
    </dgm:pt>
    <dgm:pt modelId="{4E101874-C42E-B54D-87A0-22F6D13706A1}" type="parTrans" cxnId="{A5FC82F9-1E4F-7D47-8663-B15E0B4D4790}">
      <dgm:prSet/>
      <dgm:spPr/>
      <dgm:t>
        <a:bodyPr/>
        <a:lstStyle/>
        <a:p>
          <a:endParaRPr kumimoji="1" lang="ja-JP" altLang="en-US"/>
        </a:p>
      </dgm:t>
    </dgm:pt>
    <dgm:pt modelId="{743E20B3-9057-F345-879F-9F376CFC7C07}" type="sibTrans" cxnId="{A5FC82F9-1E4F-7D47-8663-B15E0B4D4790}">
      <dgm:prSet/>
      <dgm:spPr/>
      <dgm:t>
        <a:bodyPr/>
        <a:lstStyle/>
        <a:p>
          <a:endParaRPr kumimoji="1" lang="ja-JP" altLang="en-US"/>
        </a:p>
      </dgm:t>
    </dgm:pt>
    <dgm:pt modelId="{028A2690-0430-4C48-9D60-B1427A6C7E08}" type="pres">
      <dgm:prSet presAssocID="{3CB6B1EA-9E5B-684C-A8EB-9D7DD5610465}" presName="Name0" presStyleCnt="0">
        <dgm:presLayoutVars>
          <dgm:dir/>
          <dgm:animLvl val="lvl"/>
          <dgm:resizeHandles val="exact"/>
        </dgm:presLayoutVars>
      </dgm:prSet>
      <dgm:spPr/>
    </dgm:pt>
    <dgm:pt modelId="{E1C1A99B-AB35-C244-82C8-CBCE6A1C1BA5}" type="pres">
      <dgm:prSet presAssocID="{74DC2A8C-DC0E-EF4E-9A65-D0E1DEE8823A}" presName="parTxOnly" presStyleLbl="node1" presStyleIdx="0" presStyleCnt="5">
        <dgm:presLayoutVars>
          <dgm:chMax val="0"/>
          <dgm:chPref val="0"/>
          <dgm:bulletEnabled val="1"/>
        </dgm:presLayoutVars>
      </dgm:prSet>
      <dgm:spPr/>
    </dgm:pt>
    <dgm:pt modelId="{13CF5F60-7FED-D747-A3D2-D1F966FC6D03}" type="pres">
      <dgm:prSet presAssocID="{7276F325-9E5E-EB40-AADB-037FB925AF18}" presName="parTxOnlySpace" presStyleCnt="0"/>
      <dgm:spPr/>
    </dgm:pt>
    <dgm:pt modelId="{BBC70FC1-AA32-A74C-9F2A-966E5BDC6185}" type="pres">
      <dgm:prSet presAssocID="{FBE4419F-22FB-C74D-AFD5-E7F8FFEA2045}" presName="parTxOnly" presStyleLbl="node1" presStyleIdx="1" presStyleCnt="5">
        <dgm:presLayoutVars>
          <dgm:chMax val="0"/>
          <dgm:chPref val="0"/>
          <dgm:bulletEnabled val="1"/>
        </dgm:presLayoutVars>
      </dgm:prSet>
      <dgm:spPr/>
    </dgm:pt>
    <dgm:pt modelId="{9A4BA2D6-80EF-D346-96AA-7CBBB5DBF52F}" type="pres">
      <dgm:prSet presAssocID="{343A2D63-785C-0A42-B937-EDA19EC44C08}" presName="parTxOnlySpace" presStyleCnt="0"/>
      <dgm:spPr/>
    </dgm:pt>
    <dgm:pt modelId="{00D79B3F-C3D6-084E-8EA3-D8C2D0678F26}" type="pres">
      <dgm:prSet presAssocID="{06D6290E-79EC-A842-8FFD-0939C322E270}" presName="parTxOnly" presStyleLbl="node1" presStyleIdx="2" presStyleCnt="5">
        <dgm:presLayoutVars>
          <dgm:chMax val="0"/>
          <dgm:chPref val="0"/>
          <dgm:bulletEnabled val="1"/>
        </dgm:presLayoutVars>
      </dgm:prSet>
      <dgm:spPr/>
    </dgm:pt>
    <dgm:pt modelId="{0D3A28E2-3DB6-7B46-9201-C4F2C440E6A6}" type="pres">
      <dgm:prSet presAssocID="{FB053542-F58D-A541-832F-2197A7DFD9FD}" presName="parTxOnlySpace" presStyleCnt="0"/>
      <dgm:spPr/>
    </dgm:pt>
    <dgm:pt modelId="{A6424CD5-E3BC-4B46-8E38-695FB3E8E570}" type="pres">
      <dgm:prSet presAssocID="{269046D7-DE77-1245-BD5B-FB9FF543941F}" presName="parTxOnly" presStyleLbl="node1" presStyleIdx="3" presStyleCnt="5">
        <dgm:presLayoutVars>
          <dgm:chMax val="0"/>
          <dgm:chPref val="0"/>
          <dgm:bulletEnabled val="1"/>
        </dgm:presLayoutVars>
      </dgm:prSet>
      <dgm:spPr/>
    </dgm:pt>
    <dgm:pt modelId="{D63A1755-DCB7-CD4B-9137-7C70D50A17C0}" type="pres">
      <dgm:prSet presAssocID="{F69BB7A4-0D57-1E46-8AE0-83169BEEE717}" presName="parTxOnlySpace" presStyleCnt="0"/>
      <dgm:spPr/>
    </dgm:pt>
    <dgm:pt modelId="{6EA98FAF-9E72-F243-8B5A-FFB8702CB251}" type="pres">
      <dgm:prSet presAssocID="{7972E5D3-9156-F94C-A7A0-DE87C00E40B9}" presName="parTxOnly" presStyleLbl="node1" presStyleIdx="4" presStyleCnt="5">
        <dgm:presLayoutVars>
          <dgm:chMax val="0"/>
          <dgm:chPref val="0"/>
          <dgm:bulletEnabled val="1"/>
        </dgm:presLayoutVars>
      </dgm:prSet>
      <dgm:spPr/>
    </dgm:pt>
  </dgm:ptLst>
  <dgm:cxnLst>
    <dgm:cxn modelId="{8A5E193B-EBCC-0A48-B6D1-9CE817992C0A}" type="presOf" srcId="{06D6290E-79EC-A842-8FFD-0939C322E270}" destId="{00D79B3F-C3D6-084E-8EA3-D8C2D0678F26}" srcOrd="0" destOrd="0" presId="urn:microsoft.com/office/officeart/2005/8/layout/chevron1"/>
    <dgm:cxn modelId="{8572586B-9417-5844-9228-B8E52A38D2BD}" type="presOf" srcId="{3CB6B1EA-9E5B-684C-A8EB-9D7DD5610465}" destId="{028A2690-0430-4C48-9D60-B1427A6C7E08}" srcOrd="0" destOrd="0" presId="urn:microsoft.com/office/officeart/2005/8/layout/chevron1"/>
    <dgm:cxn modelId="{6BBC446D-2698-254A-91DB-B16EEC1EDD43}" type="presOf" srcId="{74DC2A8C-DC0E-EF4E-9A65-D0E1DEE8823A}" destId="{E1C1A99B-AB35-C244-82C8-CBCE6A1C1BA5}" srcOrd="0" destOrd="0" presId="urn:microsoft.com/office/officeart/2005/8/layout/chevron1"/>
    <dgm:cxn modelId="{5AB2BDA7-CAAC-5641-9C31-D8F76BED6F21}" srcId="{3CB6B1EA-9E5B-684C-A8EB-9D7DD5610465}" destId="{74DC2A8C-DC0E-EF4E-9A65-D0E1DEE8823A}" srcOrd="0" destOrd="0" parTransId="{6B0DA42D-B5D2-344E-9BBE-DD8707905B0E}" sibTransId="{7276F325-9E5E-EB40-AADB-037FB925AF18}"/>
    <dgm:cxn modelId="{2E146EB0-8761-3E48-9EAF-56DE6FA6B4BF}" srcId="{3CB6B1EA-9E5B-684C-A8EB-9D7DD5610465}" destId="{06D6290E-79EC-A842-8FFD-0939C322E270}" srcOrd="2" destOrd="0" parTransId="{9D0965DE-5CF0-1C47-9445-503C40D6968F}" sibTransId="{FB053542-F58D-A541-832F-2197A7DFD9FD}"/>
    <dgm:cxn modelId="{227ABCBE-B692-9B4B-BD39-9DE041882C62}" srcId="{3CB6B1EA-9E5B-684C-A8EB-9D7DD5610465}" destId="{269046D7-DE77-1245-BD5B-FB9FF543941F}" srcOrd="3" destOrd="0" parTransId="{E871EAF7-8A90-8B4D-8994-144006C19EB0}" sibTransId="{F69BB7A4-0D57-1E46-8AE0-83169BEEE717}"/>
    <dgm:cxn modelId="{7BB0E4C5-E978-3142-9F17-4BC66ABF1054}" type="presOf" srcId="{269046D7-DE77-1245-BD5B-FB9FF543941F}" destId="{A6424CD5-E3BC-4B46-8E38-695FB3E8E570}" srcOrd="0" destOrd="0" presId="urn:microsoft.com/office/officeart/2005/8/layout/chevron1"/>
    <dgm:cxn modelId="{8C9CF5C7-4C16-E34F-B7A8-BC04B6ECCEF1}" srcId="{3CB6B1EA-9E5B-684C-A8EB-9D7DD5610465}" destId="{FBE4419F-22FB-C74D-AFD5-E7F8FFEA2045}" srcOrd="1" destOrd="0" parTransId="{EED8E78C-51BE-D543-8317-40306B6251CE}" sibTransId="{343A2D63-785C-0A42-B937-EDA19EC44C08}"/>
    <dgm:cxn modelId="{607FA9DE-580B-DA49-850E-E976F72EC469}" type="presOf" srcId="{FBE4419F-22FB-C74D-AFD5-E7F8FFEA2045}" destId="{BBC70FC1-AA32-A74C-9F2A-966E5BDC6185}" srcOrd="0" destOrd="0" presId="urn:microsoft.com/office/officeart/2005/8/layout/chevron1"/>
    <dgm:cxn modelId="{2B638EE4-A25D-FA41-9E73-BBF88DED96FF}" type="presOf" srcId="{7972E5D3-9156-F94C-A7A0-DE87C00E40B9}" destId="{6EA98FAF-9E72-F243-8B5A-FFB8702CB251}" srcOrd="0" destOrd="0" presId="urn:microsoft.com/office/officeart/2005/8/layout/chevron1"/>
    <dgm:cxn modelId="{A5FC82F9-1E4F-7D47-8663-B15E0B4D4790}" srcId="{3CB6B1EA-9E5B-684C-A8EB-9D7DD5610465}" destId="{7972E5D3-9156-F94C-A7A0-DE87C00E40B9}" srcOrd="4" destOrd="0" parTransId="{4E101874-C42E-B54D-87A0-22F6D13706A1}" sibTransId="{743E20B3-9057-F345-879F-9F376CFC7C07}"/>
    <dgm:cxn modelId="{B488E703-990C-1845-8E61-3E9EBC07DC15}" type="presParOf" srcId="{028A2690-0430-4C48-9D60-B1427A6C7E08}" destId="{E1C1A99B-AB35-C244-82C8-CBCE6A1C1BA5}" srcOrd="0" destOrd="0" presId="urn:microsoft.com/office/officeart/2005/8/layout/chevron1"/>
    <dgm:cxn modelId="{BA703375-656A-7A40-8D48-59D777F1E0CD}" type="presParOf" srcId="{028A2690-0430-4C48-9D60-B1427A6C7E08}" destId="{13CF5F60-7FED-D747-A3D2-D1F966FC6D03}" srcOrd="1" destOrd="0" presId="urn:microsoft.com/office/officeart/2005/8/layout/chevron1"/>
    <dgm:cxn modelId="{3541C75D-31DC-DC42-AB6E-66B6D29FC856}" type="presParOf" srcId="{028A2690-0430-4C48-9D60-B1427A6C7E08}" destId="{BBC70FC1-AA32-A74C-9F2A-966E5BDC6185}" srcOrd="2" destOrd="0" presId="urn:microsoft.com/office/officeart/2005/8/layout/chevron1"/>
    <dgm:cxn modelId="{D6D1A0E2-43CA-7244-AEDD-3CDB9DC413AF}" type="presParOf" srcId="{028A2690-0430-4C48-9D60-B1427A6C7E08}" destId="{9A4BA2D6-80EF-D346-96AA-7CBBB5DBF52F}" srcOrd="3" destOrd="0" presId="urn:microsoft.com/office/officeart/2005/8/layout/chevron1"/>
    <dgm:cxn modelId="{A58D9A23-4EBB-B749-AE7F-C87E8C99DF0F}" type="presParOf" srcId="{028A2690-0430-4C48-9D60-B1427A6C7E08}" destId="{00D79B3F-C3D6-084E-8EA3-D8C2D0678F26}" srcOrd="4" destOrd="0" presId="urn:microsoft.com/office/officeart/2005/8/layout/chevron1"/>
    <dgm:cxn modelId="{ED2C8369-A277-4C42-88BA-97046E03BEE6}" type="presParOf" srcId="{028A2690-0430-4C48-9D60-B1427A6C7E08}" destId="{0D3A28E2-3DB6-7B46-9201-C4F2C440E6A6}" srcOrd="5" destOrd="0" presId="urn:microsoft.com/office/officeart/2005/8/layout/chevron1"/>
    <dgm:cxn modelId="{CEE33396-E8C2-4B47-899C-68F81F63B31A}" type="presParOf" srcId="{028A2690-0430-4C48-9D60-B1427A6C7E08}" destId="{A6424CD5-E3BC-4B46-8E38-695FB3E8E570}" srcOrd="6" destOrd="0" presId="urn:microsoft.com/office/officeart/2005/8/layout/chevron1"/>
    <dgm:cxn modelId="{3C55291F-9EEA-CA4F-8C75-73E028CFCDB6}" type="presParOf" srcId="{028A2690-0430-4C48-9D60-B1427A6C7E08}" destId="{D63A1755-DCB7-CD4B-9137-7C70D50A17C0}" srcOrd="7" destOrd="0" presId="urn:microsoft.com/office/officeart/2005/8/layout/chevron1"/>
    <dgm:cxn modelId="{99B373DD-89F7-5940-A50D-2B0768BDA3FD}" type="presParOf" srcId="{028A2690-0430-4C48-9D60-B1427A6C7E08}" destId="{6EA98FAF-9E72-F243-8B5A-FFB8702CB251}"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B6B1EA-9E5B-684C-A8EB-9D7DD5610465}" type="doc">
      <dgm:prSet loTypeId="urn:microsoft.com/office/officeart/2005/8/layout/chevron1" loCatId="" qsTypeId="urn:microsoft.com/office/officeart/2005/8/quickstyle/simple1" qsCatId="simple" csTypeId="urn:microsoft.com/office/officeart/2005/8/colors/colorful1" csCatId="colorful" phldr="1"/>
      <dgm:spPr/>
    </dgm:pt>
    <dgm:pt modelId="{74DC2A8C-DC0E-EF4E-9A65-D0E1DEE8823A}">
      <dgm:prSet phldrT="[テキスト]"/>
      <dgm:spPr>
        <a:solidFill>
          <a:schemeClr val="tx2">
            <a:lumMod val="60000"/>
            <a:lumOff val="40000"/>
          </a:schemeClr>
        </a:solidFill>
      </dgm:spPr>
      <dgm:t>
        <a:bodyPr/>
        <a:lstStyle/>
        <a:p>
          <a:r>
            <a:rPr kumimoji="1" lang="ja-JP" altLang="en-US"/>
            <a:t>対立仮説の設定</a:t>
          </a:r>
        </a:p>
      </dgm:t>
    </dgm:pt>
    <dgm:pt modelId="{6B0DA42D-B5D2-344E-9BBE-DD8707905B0E}" type="parTrans" cxnId="{5AB2BDA7-CAAC-5641-9C31-D8F76BED6F21}">
      <dgm:prSet/>
      <dgm:spPr/>
      <dgm:t>
        <a:bodyPr/>
        <a:lstStyle/>
        <a:p>
          <a:endParaRPr kumimoji="1" lang="ja-JP" altLang="en-US"/>
        </a:p>
      </dgm:t>
    </dgm:pt>
    <dgm:pt modelId="{7276F325-9E5E-EB40-AADB-037FB925AF18}" type="sibTrans" cxnId="{5AB2BDA7-CAAC-5641-9C31-D8F76BED6F21}">
      <dgm:prSet/>
      <dgm:spPr/>
      <dgm:t>
        <a:bodyPr/>
        <a:lstStyle/>
        <a:p>
          <a:endParaRPr kumimoji="1" lang="ja-JP" altLang="en-US"/>
        </a:p>
      </dgm:t>
    </dgm:pt>
    <dgm:pt modelId="{FBE4419F-22FB-C74D-AFD5-E7F8FFEA2045}">
      <dgm:prSet phldrT="[テキスト]"/>
      <dgm:spPr>
        <a:solidFill>
          <a:schemeClr val="tx2">
            <a:lumMod val="60000"/>
            <a:lumOff val="40000"/>
          </a:schemeClr>
        </a:solidFill>
      </dgm:spPr>
      <dgm:t>
        <a:bodyPr/>
        <a:lstStyle/>
        <a:p>
          <a:r>
            <a:rPr kumimoji="1" lang="ja-JP" altLang="en-US"/>
            <a:t>帰無仮説の設定</a:t>
          </a:r>
        </a:p>
      </dgm:t>
    </dgm:pt>
    <dgm:pt modelId="{EED8E78C-51BE-D543-8317-40306B6251CE}" type="parTrans" cxnId="{8C9CF5C7-4C16-E34F-B7A8-BC04B6ECCEF1}">
      <dgm:prSet/>
      <dgm:spPr/>
      <dgm:t>
        <a:bodyPr/>
        <a:lstStyle/>
        <a:p>
          <a:endParaRPr kumimoji="1" lang="ja-JP" altLang="en-US"/>
        </a:p>
      </dgm:t>
    </dgm:pt>
    <dgm:pt modelId="{343A2D63-785C-0A42-B937-EDA19EC44C08}" type="sibTrans" cxnId="{8C9CF5C7-4C16-E34F-B7A8-BC04B6ECCEF1}">
      <dgm:prSet/>
      <dgm:spPr/>
      <dgm:t>
        <a:bodyPr/>
        <a:lstStyle/>
        <a:p>
          <a:endParaRPr kumimoji="1" lang="ja-JP" altLang="en-US"/>
        </a:p>
      </dgm:t>
    </dgm:pt>
    <dgm:pt modelId="{06D6290E-79EC-A842-8FFD-0939C322E270}">
      <dgm:prSet phldrT="[テキスト]"/>
      <dgm:spPr>
        <a:solidFill>
          <a:schemeClr val="tx2">
            <a:lumMod val="60000"/>
            <a:lumOff val="40000"/>
          </a:schemeClr>
        </a:solidFill>
      </dgm:spPr>
      <dgm:t>
        <a:bodyPr/>
        <a:lstStyle/>
        <a:p>
          <a:r>
            <a:rPr kumimoji="1" lang="ja-JP" altLang="en-US"/>
            <a:t>検定方法の選択</a:t>
          </a:r>
        </a:p>
      </dgm:t>
    </dgm:pt>
    <dgm:pt modelId="{9D0965DE-5CF0-1C47-9445-503C40D6968F}" type="parTrans" cxnId="{2E146EB0-8761-3E48-9EAF-56DE6FA6B4BF}">
      <dgm:prSet/>
      <dgm:spPr/>
      <dgm:t>
        <a:bodyPr/>
        <a:lstStyle/>
        <a:p>
          <a:endParaRPr kumimoji="1" lang="ja-JP" altLang="en-US"/>
        </a:p>
      </dgm:t>
    </dgm:pt>
    <dgm:pt modelId="{FB053542-F58D-A541-832F-2197A7DFD9FD}" type="sibTrans" cxnId="{2E146EB0-8761-3E48-9EAF-56DE6FA6B4BF}">
      <dgm:prSet/>
      <dgm:spPr/>
      <dgm:t>
        <a:bodyPr/>
        <a:lstStyle/>
        <a:p>
          <a:endParaRPr kumimoji="1" lang="ja-JP" altLang="en-US"/>
        </a:p>
      </dgm:t>
    </dgm:pt>
    <dgm:pt modelId="{269046D7-DE77-1245-BD5B-FB9FF543941F}">
      <dgm:prSet phldrT="[テキスト]"/>
      <dgm:spPr/>
      <dgm:t>
        <a:bodyPr/>
        <a:lstStyle/>
        <a:p>
          <a:r>
            <a:rPr kumimoji="1" lang="en-US" altLang="ja-JP"/>
            <a:t>p</a:t>
          </a:r>
          <a:r>
            <a:rPr kumimoji="1" lang="ja-JP" altLang="en-US"/>
            <a:t>値の計算</a:t>
          </a:r>
        </a:p>
      </dgm:t>
    </dgm:pt>
    <dgm:pt modelId="{E871EAF7-8A90-8B4D-8994-144006C19EB0}" type="parTrans" cxnId="{227ABCBE-B692-9B4B-BD39-9DE041882C62}">
      <dgm:prSet/>
      <dgm:spPr/>
      <dgm:t>
        <a:bodyPr/>
        <a:lstStyle/>
        <a:p>
          <a:endParaRPr kumimoji="1" lang="ja-JP" altLang="en-US"/>
        </a:p>
      </dgm:t>
    </dgm:pt>
    <dgm:pt modelId="{F69BB7A4-0D57-1E46-8AE0-83169BEEE717}" type="sibTrans" cxnId="{227ABCBE-B692-9B4B-BD39-9DE041882C62}">
      <dgm:prSet/>
      <dgm:spPr/>
      <dgm:t>
        <a:bodyPr/>
        <a:lstStyle/>
        <a:p>
          <a:endParaRPr kumimoji="1" lang="ja-JP" altLang="en-US"/>
        </a:p>
      </dgm:t>
    </dgm:pt>
    <dgm:pt modelId="{7972E5D3-9156-F94C-A7A0-DE87C00E40B9}">
      <dgm:prSet phldrT="[テキスト]"/>
      <dgm:spPr>
        <a:solidFill>
          <a:schemeClr val="tx2">
            <a:lumMod val="60000"/>
            <a:lumOff val="40000"/>
          </a:schemeClr>
        </a:solidFill>
      </dgm:spPr>
      <dgm:t>
        <a:bodyPr/>
        <a:lstStyle/>
        <a:p>
          <a:r>
            <a:rPr kumimoji="1" lang="ja-JP" altLang="en-US"/>
            <a:t>判定</a:t>
          </a:r>
        </a:p>
      </dgm:t>
    </dgm:pt>
    <dgm:pt modelId="{4E101874-C42E-B54D-87A0-22F6D13706A1}" type="parTrans" cxnId="{A5FC82F9-1E4F-7D47-8663-B15E0B4D4790}">
      <dgm:prSet/>
      <dgm:spPr/>
      <dgm:t>
        <a:bodyPr/>
        <a:lstStyle/>
        <a:p>
          <a:endParaRPr kumimoji="1" lang="ja-JP" altLang="en-US"/>
        </a:p>
      </dgm:t>
    </dgm:pt>
    <dgm:pt modelId="{743E20B3-9057-F345-879F-9F376CFC7C07}" type="sibTrans" cxnId="{A5FC82F9-1E4F-7D47-8663-B15E0B4D4790}">
      <dgm:prSet/>
      <dgm:spPr/>
      <dgm:t>
        <a:bodyPr/>
        <a:lstStyle/>
        <a:p>
          <a:endParaRPr kumimoji="1" lang="ja-JP" altLang="en-US"/>
        </a:p>
      </dgm:t>
    </dgm:pt>
    <dgm:pt modelId="{028A2690-0430-4C48-9D60-B1427A6C7E08}" type="pres">
      <dgm:prSet presAssocID="{3CB6B1EA-9E5B-684C-A8EB-9D7DD5610465}" presName="Name0" presStyleCnt="0">
        <dgm:presLayoutVars>
          <dgm:dir/>
          <dgm:animLvl val="lvl"/>
          <dgm:resizeHandles val="exact"/>
        </dgm:presLayoutVars>
      </dgm:prSet>
      <dgm:spPr/>
    </dgm:pt>
    <dgm:pt modelId="{E1C1A99B-AB35-C244-82C8-CBCE6A1C1BA5}" type="pres">
      <dgm:prSet presAssocID="{74DC2A8C-DC0E-EF4E-9A65-D0E1DEE8823A}" presName="parTxOnly" presStyleLbl="node1" presStyleIdx="0" presStyleCnt="5">
        <dgm:presLayoutVars>
          <dgm:chMax val="0"/>
          <dgm:chPref val="0"/>
          <dgm:bulletEnabled val="1"/>
        </dgm:presLayoutVars>
      </dgm:prSet>
      <dgm:spPr/>
    </dgm:pt>
    <dgm:pt modelId="{13CF5F60-7FED-D747-A3D2-D1F966FC6D03}" type="pres">
      <dgm:prSet presAssocID="{7276F325-9E5E-EB40-AADB-037FB925AF18}" presName="parTxOnlySpace" presStyleCnt="0"/>
      <dgm:spPr/>
    </dgm:pt>
    <dgm:pt modelId="{BBC70FC1-AA32-A74C-9F2A-966E5BDC6185}" type="pres">
      <dgm:prSet presAssocID="{FBE4419F-22FB-C74D-AFD5-E7F8FFEA2045}" presName="parTxOnly" presStyleLbl="node1" presStyleIdx="1" presStyleCnt="5">
        <dgm:presLayoutVars>
          <dgm:chMax val="0"/>
          <dgm:chPref val="0"/>
          <dgm:bulletEnabled val="1"/>
        </dgm:presLayoutVars>
      </dgm:prSet>
      <dgm:spPr/>
    </dgm:pt>
    <dgm:pt modelId="{9A4BA2D6-80EF-D346-96AA-7CBBB5DBF52F}" type="pres">
      <dgm:prSet presAssocID="{343A2D63-785C-0A42-B937-EDA19EC44C08}" presName="parTxOnlySpace" presStyleCnt="0"/>
      <dgm:spPr/>
    </dgm:pt>
    <dgm:pt modelId="{00D79B3F-C3D6-084E-8EA3-D8C2D0678F26}" type="pres">
      <dgm:prSet presAssocID="{06D6290E-79EC-A842-8FFD-0939C322E270}" presName="parTxOnly" presStyleLbl="node1" presStyleIdx="2" presStyleCnt="5">
        <dgm:presLayoutVars>
          <dgm:chMax val="0"/>
          <dgm:chPref val="0"/>
          <dgm:bulletEnabled val="1"/>
        </dgm:presLayoutVars>
      </dgm:prSet>
      <dgm:spPr/>
    </dgm:pt>
    <dgm:pt modelId="{0D3A28E2-3DB6-7B46-9201-C4F2C440E6A6}" type="pres">
      <dgm:prSet presAssocID="{FB053542-F58D-A541-832F-2197A7DFD9FD}" presName="parTxOnlySpace" presStyleCnt="0"/>
      <dgm:spPr/>
    </dgm:pt>
    <dgm:pt modelId="{A6424CD5-E3BC-4B46-8E38-695FB3E8E570}" type="pres">
      <dgm:prSet presAssocID="{269046D7-DE77-1245-BD5B-FB9FF543941F}" presName="parTxOnly" presStyleLbl="node1" presStyleIdx="3" presStyleCnt="5">
        <dgm:presLayoutVars>
          <dgm:chMax val="0"/>
          <dgm:chPref val="0"/>
          <dgm:bulletEnabled val="1"/>
        </dgm:presLayoutVars>
      </dgm:prSet>
      <dgm:spPr/>
    </dgm:pt>
    <dgm:pt modelId="{D63A1755-DCB7-CD4B-9137-7C70D50A17C0}" type="pres">
      <dgm:prSet presAssocID="{F69BB7A4-0D57-1E46-8AE0-83169BEEE717}" presName="parTxOnlySpace" presStyleCnt="0"/>
      <dgm:spPr/>
    </dgm:pt>
    <dgm:pt modelId="{6EA98FAF-9E72-F243-8B5A-FFB8702CB251}" type="pres">
      <dgm:prSet presAssocID="{7972E5D3-9156-F94C-A7A0-DE87C00E40B9}" presName="parTxOnly" presStyleLbl="node1" presStyleIdx="4" presStyleCnt="5">
        <dgm:presLayoutVars>
          <dgm:chMax val="0"/>
          <dgm:chPref val="0"/>
          <dgm:bulletEnabled val="1"/>
        </dgm:presLayoutVars>
      </dgm:prSet>
      <dgm:spPr/>
    </dgm:pt>
  </dgm:ptLst>
  <dgm:cxnLst>
    <dgm:cxn modelId="{8A5E193B-EBCC-0A48-B6D1-9CE817992C0A}" type="presOf" srcId="{06D6290E-79EC-A842-8FFD-0939C322E270}" destId="{00D79B3F-C3D6-084E-8EA3-D8C2D0678F26}" srcOrd="0" destOrd="0" presId="urn:microsoft.com/office/officeart/2005/8/layout/chevron1"/>
    <dgm:cxn modelId="{8572586B-9417-5844-9228-B8E52A38D2BD}" type="presOf" srcId="{3CB6B1EA-9E5B-684C-A8EB-9D7DD5610465}" destId="{028A2690-0430-4C48-9D60-B1427A6C7E08}" srcOrd="0" destOrd="0" presId="urn:microsoft.com/office/officeart/2005/8/layout/chevron1"/>
    <dgm:cxn modelId="{6BBC446D-2698-254A-91DB-B16EEC1EDD43}" type="presOf" srcId="{74DC2A8C-DC0E-EF4E-9A65-D0E1DEE8823A}" destId="{E1C1A99B-AB35-C244-82C8-CBCE6A1C1BA5}" srcOrd="0" destOrd="0" presId="urn:microsoft.com/office/officeart/2005/8/layout/chevron1"/>
    <dgm:cxn modelId="{5AB2BDA7-CAAC-5641-9C31-D8F76BED6F21}" srcId="{3CB6B1EA-9E5B-684C-A8EB-9D7DD5610465}" destId="{74DC2A8C-DC0E-EF4E-9A65-D0E1DEE8823A}" srcOrd="0" destOrd="0" parTransId="{6B0DA42D-B5D2-344E-9BBE-DD8707905B0E}" sibTransId="{7276F325-9E5E-EB40-AADB-037FB925AF18}"/>
    <dgm:cxn modelId="{2E146EB0-8761-3E48-9EAF-56DE6FA6B4BF}" srcId="{3CB6B1EA-9E5B-684C-A8EB-9D7DD5610465}" destId="{06D6290E-79EC-A842-8FFD-0939C322E270}" srcOrd="2" destOrd="0" parTransId="{9D0965DE-5CF0-1C47-9445-503C40D6968F}" sibTransId="{FB053542-F58D-A541-832F-2197A7DFD9FD}"/>
    <dgm:cxn modelId="{227ABCBE-B692-9B4B-BD39-9DE041882C62}" srcId="{3CB6B1EA-9E5B-684C-A8EB-9D7DD5610465}" destId="{269046D7-DE77-1245-BD5B-FB9FF543941F}" srcOrd="3" destOrd="0" parTransId="{E871EAF7-8A90-8B4D-8994-144006C19EB0}" sibTransId="{F69BB7A4-0D57-1E46-8AE0-83169BEEE717}"/>
    <dgm:cxn modelId="{7BB0E4C5-E978-3142-9F17-4BC66ABF1054}" type="presOf" srcId="{269046D7-DE77-1245-BD5B-FB9FF543941F}" destId="{A6424CD5-E3BC-4B46-8E38-695FB3E8E570}" srcOrd="0" destOrd="0" presId="urn:microsoft.com/office/officeart/2005/8/layout/chevron1"/>
    <dgm:cxn modelId="{8C9CF5C7-4C16-E34F-B7A8-BC04B6ECCEF1}" srcId="{3CB6B1EA-9E5B-684C-A8EB-9D7DD5610465}" destId="{FBE4419F-22FB-C74D-AFD5-E7F8FFEA2045}" srcOrd="1" destOrd="0" parTransId="{EED8E78C-51BE-D543-8317-40306B6251CE}" sibTransId="{343A2D63-785C-0A42-B937-EDA19EC44C08}"/>
    <dgm:cxn modelId="{607FA9DE-580B-DA49-850E-E976F72EC469}" type="presOf" srcId="{FBE4419F-22FB-C74D-AFD5-E7F8FFEA2045}" destId="{BBC70FC1-AA32-A74C-9F2A-966E5BDC6185}" srcOrd="0" destOrd="0" presId="urn:microsoft.com/office/officeart/2005/8/layout/chevron1"/>
    <dgm:cxn modelId="{2B638EE4-A25D-FA41-9E73-BBF88DED96FF}" type="presOf" srcId="{7972E5D3-9156-F94C-A7A0-DE87C00E40B9}" destId="{6EA98FAF-9E72-F243-8B5A-FFB8702CB251}" srcOrd="0" destOrd="0" presId="urn:microsoft.com/office/officeart/2005/8/layout/chevron1"/>
    <dgm:cxn modelId="{A5FC82F9-1E4F-7D47-8663-B15E0B4D4790}" srcId="{3CB6B1EA-9E5B-684C-A8EB-9D7DD5610465}" destId="{7972E5D3-9156-F94C-A7A0-DE87C00E40B9}" srcOrd="4" destOrd="0" parTransId="{4E101874-C42E-B54D-87A0-22F6D13706A1}" sibTransId="{743E20B3-9057-F345-879F-9F376CFC7C07}"/>
    <dgm:cxn modelId="{B488E703-990C-1845-8E61-3E9EBC07DC15}" type="presParOf" srcId="{028A2690-0430-4C48-9D60-B1427A6C7E08}" destId="{E1C1A99B-AB35-C244-82C8-CBCE6A1C1BA5}" srcOrd="0" destOrd="0" presId="urn:microsoft.com/office/officeart/2005/8/layout/chevron1"/>
    <dgm:cxn modelId="{BA703375-656A-7A40-8D48-59D777F1E0CD}" type="presParOf" srcId="{028A2690-0430-4C48-9D60-B1427A6C7E08}" destId="{13CF5F60-7FED-D747-A3D2-D1F966FC6D03}" srcOrd="1" destOrd="0" presId="urn:microsoft.com/office/officeart/2005/8/layout/chevron1"/>
    <dgm:cxn modelId="{3541C75D-31DC-DC42-AB6E-66B6D29FC856}" type="presParOf" srcId="{028A2690-0430-4C48-9D60-B1427A6C7E08}" destId="{BBC70FC1-AA32-A74C-9F2A-966E5BDC6185}" srcOrd="2" destOrd="0" presId="urn:microsoft.com/office/officeart/2005/8/layout/chevron1"/>
    <dgm:cxn modelId="{D6D1A0E2-43CA-7244-AEDD-3CDB9DC413AF}" type="presParOf" srcId="{028A2690-0430-4C48-9D60-B1427A6C7E08}" destId="{9A4BA2D6-80EF-D346-96AA-7CBBB5DBF52F}" srcOrd="3" destOrd="0" presId="urn:microsoft.com/office/officeart/2005/8/layout/chevron1"/>
    <dgm:cxn modelId="{A58D9A23-4EBB-B749-AE7F-C87E8C99DF0F}" type="presParOf" srcId="{028A2690-0430-4C48-9D60-B1427A6C7E08}" destId="{00D79B3F-C3D6-084E-8EA3-D8C2D0678F26}" srcOrd="4" destOrd="0" presId="urn:microsoft.com/office/officeart/2005/8/layout/chevron1"/>
    <dgm:cxn modelId="{ED2C8369-A277-4C42-88BA-97046E03BEE6}" type="presParOf" srcId="{028A2690-0430-4C48-9D60-B1427A6C7E08}" destId="{0D3A28E2-3DB6-7B46-9201-C4F2C440E6A6}" srcOrd="5" destOrd="0" presId="urn:microsoft.com/office/officeart/2005/8/layout/chevron1"/>
    <dgm:cxn modelId="{CEE33396-E8C2-4B47-899C-68F81F63B31A}" type="presParOf" srcId="{028A2690-0430-4C48-9D60-B1427A6C7E08}" destId="{A6424CD5-E3BC-4B46-8E38-695FB3E8E570}" srcOrd="6" destOrd="0" presId="urn:microsoft.com/office/officeart/2005/8/layout/chevron1"/>
    <dgm:cxn modelId="{3C55291F-9EEA-CA4F-8C75-73E028CFCDB6}" type="presParOf" srcId="{028A2690-0430-4C48-9D60-B1427A6C7E08}" destId="{D63A1755-DCB7-CD4B-9137-7C70D50A17C0}" srcOrd="7" destOrd="0" presId="urn:microsoft.com/office/officeart/2005/8/layout/chevron1"/>
    <dgm:cxn modelId="{99B373DD-89F7-5940-A50D-2B0768BDA3FD}" type="presParOf" srcId="{028A2690-0430-4C48-9D60-B1427A6C7E08}" destId="{6EA98FAF-9E72-F243-8B5A-FFB8702CB251}"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B6B1EA-9E5B-684C-A8EB-9D7DD5610465}" type="doc">
      <dgm:prSet loTypeId="urn:microsoft.com/office/officeart/2005/8/layout/chevron1" loCatId="" qsTypeId="urn:microsoft.com/office/officeart/2005/8/quickstyle/simple1" qsCatId="simple" csTypeId="urn:microsoft.com/office/officeart/2005/8/colors/colorful1" csCatId="colorful" phldr="1"/>
      <dgm:spPr/>
    </dgm:pt>
    <dgm:pt modelId="{74DC2A8C-DC0E-EF4E-9A65-D0E1DEE8823A}">
      <dgm:prSet phldrT="[テキスト]"/>
      <dgm:spPr>
        <a:solidFill>
          <a:schemeClr val="tx2">
            <a:lumMod val="60000"/>
            <a:lumOff val="40000"/>
          </a:schemeClr>
        </a:solidFill>
      </dgm:spPr>
      <dgm:t>
        <a:bodyPr/>
        <a:lstStyle/>
        <a:p>
          <a:r>
            <a:rPr kumimoji="1" lang="ja-JP" altLang="en-US"/>
            <a:t>対立仮説の設定</a:t>
          </a:r>
        </a:p>
      </dgm:t>
    </dgm:pt>
    <dgm:pt modelId="{6B0DA42D-B5D2-344E-9BBE-DD8707905B0E}" type="parTrans" cxnId="{5AB2BDA7-CAAC-5641-9C31-D8F76BED6F21}">
      <dgm:prSet/>
      <dgm:spPr/>
      <dgm:t>
        <a:bodyPr/>
        <a:lstStyle/>
        <a:p>
          <a:endParaRPr kumimoji="1" lang="ja-JP" altLang="en-US"/>
        </a:p>
      </dgm:t>
    </dgm:pt>
    <dgm:pt modelId="{7276F325-9E5E-EB40-AADB-037FB925AF18}" type="sibTrans" cxnId="{5AB2BDA7-CAAC-5641-9C31-D8F76BED6F21}">
      <dgm:prSet/>
      <dgm:spPr/>
      <dgm:t>
        <a:bodyPr/>
        <a:lstStyle/>
        <a:p>
          <a:endParaRPr kumimoji="1" lang="ja-JP" altLang="en-US"/>
        </a:p>
      </dgm:t>
    </dgm:pt>
    <dgm:pt modelId="{FBE4419F-22FB-C74D-AFD5-E7F8FFEA2045}">
      <dgm:prSet phldrT="[テキスト]"/>
      <dgm:spPr>
        <a:solidFill>
          <a:schemeClr val="tx2">
            <a:lumMod val="60000"/>
            <a:lumOff val="40000"/>
          </a:schemeClr>
        </a:solidFill>
      </dgm:spPr>
      <dgm:t>
        <a:bodyPr/>
        <a:lstStyle/>
        <a:p>
          <a:r>
            <a:rPr kumimoji="1" lang="ja-JP" altLang="en-US"/>
            <a:t>帰無仮説の設定</a:t>
          </a:r>
        </a:p>
      </dgm:t>
    </dgm:pt>
    <dgm:pt modelId="{EED8E78C-51BE-D543-8317-40306B6251CE}" type="parTrans" cxnId="{8C9CF5C7-4C16-E34F-B7A8-BC04B6ECCEF1}">
      <dgm:prSet/>
      <dgm:spPr/>
      <dgm:t>
        <a:bodyPr/>
        <a:lstStyle/>
        <a:p>
          <a:endParaRPr kumimoji="1" lang="ja-JP" altLang="en-US"/>
        </a:p>
      </dgm:t>
    </dgm:pt>
    <dgm:pt modelId="{343A2D63-785C-0A42-B937-EDA19EC44C08}" type="sibTrans" cxnId="{8C9CF5C7-4C16-E34F-B7A8-BC04B6ECCEF1}">
      <dgm:prSet/>
      <dgm:spPr/>
      <dgm:t>
        <a:bodyPr/>
        <a:lstStyle/>
        <a:p>
          <a:endParaRPr kumimoji="1" lang="ja-JP" altLang="en-US"/>
        </a:p>
      </dgm:t>
    </dgm:pt>
    <dgm:pt modelId="{06D6290E-79EC-A842-8FFD-0939C322E270}">
      <dgm:prSet phldrT="[テキスト]"/>
      <dgm:spPr>
        <a:solidFill>
          <a:schemeClr val="tx2">
            <a:lumMod val="60000"/>
            <a:lumOff val="40000"/>
          </a:schemeClr>
        </a:solidFill>
      </dgm:spPr>
      <dgm:t>
        <a:bodyPr/>
        <a:lstStyle/>
        <a:p>
          <a:r>
            <a:rPr kumimoji="1" lang="ja-JP" altLang="en-US"/>
            <a:t>検定方法の選択</a:t>
          </a:r>
        </a:p>
      </dgm:t>
    </dgm:pt>
    <dgm:pt modelId="{9D0965DE-5CF0-1C47-9445-503C40D6968F}" type="parTrans" cxnId="{2E146EB0-8761-3E48-9EAF-56DE6FA6B4BF}">
      <dgm:prSet/>
      <dgm:spPr/>
      <dgm:t>
        <a:bodyPr/>
        <a:lstStyle/>
        <a:p>
          <a:endParaRPr kumimoji="1" lang="ja-JP" altLang="en-US"/>
        </a:p>
      </dgm:t>
    </dgm:pt>
    <dgm:pt modelId="{FB053542-F58D-A541-832F-2197A7DFD9FD}" type="sibTrans" cxnId="{2E146EB0-8761-3E48-9EAF-56DE6FA6B4BF}">
      <dgm:prSet/>
      <dgm:spPr/>
      <dgm:t>
        <a:bodyPr/>
        <a:lstStyle/>
        <a:p>
          <a:endParaRPr kumimoji="1" lang="ja-JP" altLang="en-US"/>
        </a:p>
      </dgm:t>
    </dgm:pt>
    <dgm:pt modelId="{269046D7-DE77-1245-BD5B-FB9FF543941F}">
      <dgm:prSet phldrT="[テキスト]"/>
      <dgm:spPr>
        <a:solidFill>
          <a:schemeClr val="tx2">
            <a:lumMod val="60000"/>
            <a:lumOff val="40000"/>
          </a:schemeClr>
        </a:solidFill>
      </dgm:spPr>
      <dgm:t>
        <a:bodyPr/>
        <a:lstStyle/>
        <a:p>
          <a:r>
            <a:rPr kumimoji="1" lang="en-US" altLang="ja-JP"/>
            <a:t>p</a:t>
          </a:r>
          <a:r>
            <a:rPr kumimoji="1" lang="ja-JP" altLang="en-US"/>
            <a:t>値の計算</a:t>
          </a:r>
        </a:p>
      </dgm:t>
    </dgm:pt>
    <dgm:pt modelId="{E871EAF7-8A90-8B4D-8994-144006C19EB0}" type="parTrans" cxnId="{227ABCBE-B692-9B4B-BD39-9DE041882C62}">
      <dgm:prSet/>
      <dgm:spPr/>
      <dgm:t>
        <a:bodyPr/>
        <a:lstStyle/>
        <a:p>
          <a:endParaRPr kumimoji="1" lang="ja-JP" altLang="en-US"/>
        </a:p>
      </dgm:t>
    </dgm:pt>
    <dgm:pt modelId="{F69BB7A4-0D57-1E46-8AE0-83169BEEE717}" type="sibTrans" cxnId="{227ABCBE-B692-9B4B-BD39-9DE041882C62}">
      <dgm:prSet/>
      <dgm:spPr/>
      <dgm:t>
        <a:bodyPr/>
        <a:lstStyle/>
        <a:p>
          <a:endParaRPr kumimoji="1" lang="ja-JP" altLang="en-US"/>
        </a:p>
      </dgm:t>
    </dgm:pt>
    <dgm:pt modelId="{7972E5D3-9156-F94C-A7A0-DE87C00E40B9}">
      <dgm:prSet phldrT="[テキスト]"/>
      <dgm:spPr/>
      <dgm:t>
        <a:bodyPr/>
        <a:lstStyle/>
        <a:p>
          <a:r>
            <a:rPr kumimoji="1" lang="ja-JP" altLang="en-US"/>
            <a:t>判定</a:t>
          </a:r>
        </a:p>
      </dgm:t>
    </dgm:pt>
    <dgm:pt modelId="{4E101874-C42E-B54D-87A0-22F6D13706A1}" type="parTrans" cxnId="{A5FC82F9-1E4F-7D47-8663-B15E0B4D4790}">
      <dgm:prSet/>
      <dgm:spPr/>
      <dgm:t>
        <a:bodyPr/>
        <a:lstStyle/>
        <a:p>
          <a:endParaRPr kumimoji="1" lang="ja-JP" altLang="en-US"/>
        </a:p>
      </dgm:t>
    </dgm:pt>
    <dgm:pt modelId="{743E20B3-9057-F345-879F-9F376CFC7C07}" type="sibTrans" cxnId="{A5FC82F9-1E4F-7D47-8663-B15E0B4D4790}">
      <dgm:prSet/>
      <dgm:spPr/>
      <dgm:t>
        <a:bodyPr/>
        <a:lstStyle/>
        <a:p>
          <a:endParaRPr kumimoji="1" lang="ja-JP" altLang="en-US"/>
        </a:p>
      </dgm:t>
    </dgm:pt>
    <dgm:pt modelId="{028A2690-0430-4C48-9D60-B1427A6C7E08}" type="pres">
      <dgm:prSet presAssocID="{3CB6B1EA-9E5B-684C-A8EB-9D7DD5610465}" presName="Name0" presStyleCnt="0">
        <dgm:presLayoutVars>
          <dgm:dir/>
          <dgm:animLvl val="lvl"/>
          <dgm:resizeHandles val="exact"/>
        </dgm:presLayoutVars>
      </dgm:prSet>
      <dgm:spPr/>
    </dgm:pt>
    <dgm:pt modelId="{E1C1A99B-AB35-C244-82C8-CBCE6A1C1BA5}" type="pres">
      <dgm:prSet presAssocID="{74DC2A8C-DC0E-EF4E-9A65-D0E1DEE8823A}" presName="parTxOnly" presStyleLbl="node1" presStyleIdx="0" presStyleCnt="5">
        <dgm:presLayoutVars>
          <dgm:chMax val="0"/>
          <dgm:chPref val="0"/>
          <dgm:bulletEnabled val="1"/>
        </dgm:presLayoutVars>
      </dgm:prSet>
      <dgm:spPr/>
    </dgm:pt>
    <dgm:pt modelId="{13CF5F60-7FED-D747-A3D2-D1F966FC6D03}" type="pres">
      <dgm:prSet presAssocID="{7276F325-9E5E-EB40-AADB-037FB925AF18}" presName="parTxOnlySpace" presStyleCnt="0"/>
      <dgm:spPr/>
    </dgm:pt>
    <dgm:pt modelId="{BBC70FC1-AA32-A74C-9F2A-966E5BDC6185}" type="pres">
      <dgm:prSet presAssocID="{FBE4419F-22FB-C74D-AFD5-E7F8FFEA2045}" presName="parTxOnly" presStyleLbl="node1" presStyleIdx="1" presStyleCnt="5">
        <dgm:presLayoutVars>
          <dgm:chMax val="0"/>
          <dgm:chPref val="0"/>
          <dgm:bulletEnabled val="1"/>
        </dgm:presLayoutVars>
      </dgm:prSet>
      <dgm:spPr/>
    </dgm:pt>
    <dgm:pt modelId="{9A4BA2D6-80EF-D346-96AA-7CBBB5DBF52F}" type="pres">
      <dgm:prSet presAssocID="{343A2D63-785C-0A42-B937-EDA19EC44C08}" presName="parTxOnlySpace" presStyleCnt="0"/>
      <dgm:spPr/>
    </dgm:pt>
    <dgm:pt modelId="{00D79B3F-C3D6-084E-8EA3-D8C2D0678F26}" type="pres">
      <dgm:prSet presAssocID="{06D6290E-79EC-A842-8FFD-0939C322E270}" presName="parTxOnly" presStyleLbl="node1" presStyleIdx="2" presStyleCnt="5">
        <dgm:presLayoutVars>
          <dgm:chMax val="0"/>
          <dgm:chPref val="0"/>
          <dgm:bulletEnabled val="1"/>
        </dgm:presLayoutVars>
      </dgm:prSet>
      <dgm:spPr/>
    </dgm:pt>
    <dgm:pt modelId="{0D3A28E2-3DB6-7B46-9201-C4F2C440E6A6}" type="pres">
      <dgm:prSet presAssocID="{FB053542-F58D-A541-832F-2197A7DFD9FD}" presName="parTxOnlySpace" presStyleCnt="0"/>
      <dgm:spPr/>
    </dgm:pt>
    <dgm:pt modelId="{A6424CD5-E3BC-4B46-8E38-695FB3E8E570}" type="pres">
      <dgm:prSet presAssocID="{269046D7-DE77-1245-BD5B-FB9FF543941F}" presName="parTxOnly" presStyleLbl="node1" presStyleIdx="3" presStyleCnt="5">
        <dgm:presLayoutVars>
          <dgm:chMax val="0"/>
          <dgm:chPref val="0"/>
          <dgm:bulletEnabled val="1"/>
        </dgm:presLayoutVars>
      </dgm:prSet>
      <dgm:spPr/>
    </dgm:pt>
    <dgm:pt modelId="{D63A1755-DCB7-CD4B-9137-7C70D50A17C0}" type="pres">
      <dgm:prSet presAssocID="{F69BB7A4-0D57-1E46-8AE0-83169BEEE717}" presName="parTxOnlySpace" presStyleCnt="0"/>
      <dgm:spPr/>
    </dgm:pt>
    <dgm:pt modelId="{6EA98FAF-9E72-F243-8B5A-FFB8702CB251}" type="pres">
      <dgm:prSet presAssocID="{7972E5D3-9156-F94C-A7A0-DE87C00E40B9}" presName="parTxOnly" presStyleLbl="node1" presStyleIdx="4" presStyleCnt="5">
        <dgm:presLayoutVars>
          <dgm:chMax val="0"/>
          <dgm:chPref val="0"/>
          <dgm:bulletEnabled val="1"/>
        </dgm:presLayoutVars>
      </dgm:prSet>
      <dgm:spPr/>
    </dgm:pt>
  </dgm:ptLst>
  <dgm:cxnLst>
    <dgm:cxn modelId="{8A5E193B-EBCC-0A48-B6D1-9CE817992C0A}" type="presOf" srcId="{06D6290E-79EC-A842-8FFD-0939C322E270}" destId="{00D79B3F-C3D6-084E-8EA3-D8C2D0678F26}" srcOrd="0" destOrd="0" presId="urn:microsoft.com/office/officeart/2005/8/layout/chevron1"/>
    <dgm:cxn modelId="{8572586B-9417-5844-9228-B8E52A38D2BD}" type="presOf" srcId="{3CB6B1EA-9E5B-684C-A8EB-9D7DD5610465}" destId="{028A2690-0430-4C48-9D60-B1427A6C7E08}" srcOrd="0" destOrd="0" presId="urn:microsoft.com/office/officeart/2005/8/layout/chevron1"/>
    <dgm:cxn modelId="{6BBC446D-2698-254A-91DB-B16EEC1EDD43}" type="presOf" srcId="{74DC2A8C-DC0E-EF4E-9A65-D0E1DEE8823A}" destId="{E1C1A99B-AB35-C244-82C8-CBCE6A1C1BA5}" srcOrd="0" destOrd="0" presId="urn:microsoft.com/office/officeart/2005/8/layout/chevron1"/>
    <dgm:cxn modelId="{5AB2BDA7-CAAC-5641-9C31-D8F76BED6F21}" srcId="{3CB6B1EA-9E5B-684C-A8EB-9D7DD5610465}" destId="{74DC2A8C-DC0E-EF4E-9A65-D0E1DEE8823A}" srcOrd="0" destOrd="0" parTransId="{6B0DA42D-B5D2-344E-9BBE-DD8707905B0E}" sibTransId="{7276F325-9E5E-EB40-AADB-037FB925AF18}"/>
    <dgm:cxn modelId="{2E146EB0-8761-3E48-9EAF-56DE6FA6B4BF}" srcId="{3CB6B1EA-9E5B-684C-A8EB-9D7DD5610465}" destId="{06D6290E-79EC-A842-8FFD-0939C322E270}" srcOrd="2" destOrd="0" parTransId="{9D0965DE-5CF0-1C47-9445-503C40D6968F}" sibTransId="{FB053542-F58D-A541-832F-2197A7DFD9FD}"/>
    <dgm:cxn modelId="{227ABCBE-B692-9B4B-BD39-9DE041882C62}" srcId="{3CB6B1EA-9E5B-684C-A8EB-9D7DD5610465}" destId="{269046D7-DE77-1245-BD5B-FB9FF543941F}" srcOrd="3" destOrd="0" parTransId="{E871EAF7-8A90-8B4D-8994-144006C19EB0}" sibTransId="{F69BB7A4-0D57-1E46-8AE0-83169BEEE717}"/>
    <dgm:cxn modelId="{7BB0E4C5-E978-3142-9F17-4BC66ABF1054}" type="presOf" srcId="{269046D7-DE77-1245-BD5B-FB9FF543941F}" destId="{A6424CD5-E3BC-4B46-8E38-695FB3E8E570}" srcOrd="0" destOrd="0" presId="urn:microsoft.com/office/officeart/2005/8/layout/chevron1"/>
    <dgm:cxn modelId="{8C9CF5C7-4C16-E34F-B7A8-BC04B6ECCEF1}" srcId="{3CB6B1EA-9E5B-684C-A8EB-9D7DD5610465}" destId="{FBE4419F-22FB-C74D-AFD5-E7F8FFEA2045}" srcOrd="1" destOrd="0" parTransId="{EED8E78C-51BE-D543-8317-40306B6251CE}" sibTransId="{343A2D63-785C-0A42-B937-EDA19EC44C08}"/>
    <dgm:cxn modelId="{607FA9DE-580B-DA49-850E-E976F72EC469}" type="presOf" srcId="{FBE4419F-22FB-C74D-AFD5-E7F8FFEA2045}" destId="{BBC70FC1-AA32-A74C-9F2A-966E5BDC6185}" srcOrd="0" destOrd="0" presId="urn:microsoft.com/office/officeart/2005/8/layout/chevron1"/>
    <dgm:cxn modelId="{2B638EE4-A25D-FA41-9E73-BBF88DED96FF}" type="presOf" srcId="{7972E5D3-9156-F94C-A7A0-DE87C00E40B9}" destId="{6EA98FAF-9E72-F243-8B5A-FFB8702CB251}" srcOrd="0" destOrd="0" presId="urn:microsoft.com/office/officeart/2005/8/layout/chevron1"/>
    <dgm:cxn modelId="{A5FC82F9-1E4F-7D47-8663-B15E0B4D4790}" srcId="{3CB6B1EA-9E5B-684C-A8EB-9D7DD5610465}" destId="{7972E5D3-9156-F94C-A7A0-DE87C00E40B9}" srcOrd="4" destOrd="0" parTransId="{4E101874-C42E-B54D-87A0-22F6D13706A1}" sibTransId="{743E20B3-9057-F345-879F-9F376CFC7C07}"/>
    <dgm:cxn modelId="{B488E703-990C-1845-8E61-3E9EBC07DC15}" type="presParOf" srcId="{028A2690-0430-4C48-9D60-B1427A6C7E08}" destId="{E1C1A99B-AB35-C244-82C8-CBCE6A1C1BA5}" srcOrd="0" destOrd="0" presId="urn:microsoft.com/office/officeart/2005/8/layout/chevron1"/>
    <dgm:cxn modelId="{BA703375-656A-7A40-8D48-59D777F1E0CD}" type="presParOf" srcId="{028A2690-0430-4C48-9D60-B1427A6C7E08}" destId="{13CF5F60-7FED-D747-A3D2-D1F966FC6D03}" srcOrd="1" destOrd="0" presId="urn:microsoft.com/office/officeart/2005/8/layout/chevron1"/>
    <dgm:cxn modelId="{3541C75D-31DC-DC42-AB6E-66B6D29FC856}" type="presParOf" srcId="{028A2690-0430-4C48-9D60-B1427A6C7E08}" destId="{BBC70FC1-AA32-A74C-9F2A-966E5BDC6185}" srcOrd="2" destOrd="0" presId="urn:microsoft.com/office/officeart/2005/8/layout/chevron1"/>
    <dgm:cxn modelId="{D6D1A0E2-43CA-7244-AEDD-3CDB9DC413AF}" type="presParOf" srcId="{028A2690-0430-4C48-9D60-B1427A6C7E08}" destId="{9A4BA2D6-80EF-D346-96AA-7CBBB5DBF52F}" srcOrd="3" destOrd="0" presId="urn:microsoft.com/office/officeart/2005/8/layout/chevron1"/>
    <dgm:cxn modelId="{A58D9A23-4EBB-B749-AE7F-C87E8C99DF0F}" type="presParOf" srcId="{028A2690-0430-4C48-9D60-B1427A6C7E08}" destId="{00D79B3F-C3D6-084E-8EA3-D8C2D0678F26}" srcOrd="4" destOrd="0" presId="urn:microsoft.com/office/officeart/2005/8/layout/chevron1"/>
    <dgm:cxn modelId="{ED2C8369-A277-4C42-88BA-97046E03BEE6}" type="presParOf" srcId="{028A2690-0430-4C48-9D60-B1427A6C7E08}" destId="{0D3A28E2-3DB6-7B46-9201-C4F2C440E6A6}" srcOrd="5" destOrd="0" presId="urn:microsoft.com/office/officeart/2005/8/layout/chevron1"/>
    <dgm:cxn modelId="{CEE33396-E8C2-4B47-899C-68F81F63B31A}" type="presParOf" srcId="{028A2690-0430-4C48-9D60-B1427A6C7E08}" destId="{A6424CD5-E3BC-4B46-8E38-695FB3E8E570}" srcOrd="6" destOrd="0" presId="urn:microsoft.com/office/officeart/2005/8/layout/chevron1"/>
    <dgm:cxn modelId="{3C55291F-9EEA-CA4F-8C75-73E028CFCDB6}" type="presParOf" srcId="{028A2690-0430-4C48-9D60-B1427A6C7E08}" destId="{D63A1755-DCB7-CD4B-9137-7C70D50A17C0}" srcOrd="7" destOrd="0" presId="urn:microsoft.com/office/officeart/2005/8/layout/chevron1"/>
    <dgm:cxn modelId="{99B373DD-89F7-5940-A50D-2B0768BDA3FD}" type="presParOf" srcId="{028A2690-0430-4C48-9D60-B1427A6C7E08}" destId="{6EA98FAF-9E72-F243-8B5A-FFB8702CB251}"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4E49A8-B0B4-A94C-8384-86B854FBA8DC}">
      <dsp:nvSpPr>
        <dsp:cNvPr id="0" name=""/>
        <dsp:cNvSpPr/>
      </dsp:nvSpPr>
      <dsp:spPr>
        <a:xfrm>
          <a:off x="2965" y="752829"/>
          <a:ext cx="1782979" cy="713191"/>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kumimoji="1" lang="ja-JP" altLang="en-US" sz="2600" kern="1200"/>
            <a:t>用語</a:t>
          </a:r>
        </a:p>
      </dsp:txBody>
      <dsp:txXfrm>
        <a:off x="2965" y="752829"/>
        <a:ext cx="1782979" cy="713191"/>
      </dsp:txXfrm>
    </dsp:sp>
    <dsp:sp modelId="{C9248032-6B74-2840-9D13-485810CADAE8}">
      <dsp:nvSpPr>
        <dsp:cNvPr id="0" name=""/>
        <dsp:cNvSpPr/>
      </dsp:nvSpPr>
      <dsp:spPr>
        <a:xfrm>
          <a:off x="2965" y="1466020"/>
          <a:ext cx="1782979" cy="285480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a:t>母集団</a:t>
          </a:r>
        </a:p>
        <a:p>
          <a:pPr marL="171450" lvl="1" indent="-171450" algn="l" defTabSz="711200">
            <a:lnSpc>
              <a:spcPct val="90000"/>
            </a:lnSpc>
            <a:spcBef>
              <a:spcPct val="0"/>
            </a:spcBef>
            <a:spcAft>
              <a:spcPct val="15000"/>
            </a:spcAft>
            <a:buChar char="•"/>
          </a:pPr>
          <a:r>
            <a:rPr kumimoji="1" lang="ja-JP" altLang="en-US" sz="1600" kern="1200"/>
            <a:t>標本</a:t>
          </a:r>
        </a:p>
        <a:p>
          <a:pPr marL="171450" lvl="1" indent="-171450" algn="l" defTabSz="711200">
            <a:lnSpc>
              <a:spcPct val="90000"/>
            </a:lnSpc>
            <a:spcBef>
              <a:spcPct val="0"/>
            </a:spcBef>
            <a:spcAft>
              <a:spcPct val="15000"/>
            </a:spcAft>
            <a:buChar char="•"/>
          </a:pPr>
          <a:r>
            <a:rPr kumimoji="1" lang="ja-JP" altLang="en-US" sz="1600" kern="1200"/>
            <a:t>母平均・標本平均</a:t>
          </a:r>
        </a:p>
        <a:p>
          <a:pPr marL="171450" lvl="1" indent="-171450" algn="l" defTabSz="711200">
            <a:lnSpc>
              <a:spcPct val="90000"/>
            </a:lnSpc>
            <a:spcBef>
              <a:spcPct val="0"/>
            </a:spcBef>
            <a:spcAft>
              <a:spcPct val="15000"/>
            </a:spcAft>
            <a:buChar char="•"/>
          </a:pPr>
          <a:r>
            <a:rPr kumimoji="1" lang="ja-JP" altLang="en-US" sz="1600" kern="1200"/>
            <a:t>母比率・標本比率</a:t>
          </a:r>
        </a:p>
        <a:p>
          <a:pPr marL="171450" lvl="1" indent="-171450" algn="l" defTabSz="711200">
            <a:lnSpc>
              <a:spcPct val="90000"/>
            </a:lnSpc>
            <a:spcBef>
              <a:spcPct val="0"/>
            </a:spcBef>
            <a:spcAft>
              <a:spcPct val="15000"/>
            </a:spcAft>
            <a:buChar char="•"/>
          </a:pPr>
          <a:r>
            <a:rPr kumimoji="1" lang="ja-JP" altLang="en-US" sz="1600" kern="1200"/>
            <a:t>母分散・標本分散・不偏分散</a:t>
          </a:r>
        </a:p>
      </dsp:txBody>
      <dsp:txXfrm>
        <a:off x="2965" y="1466020"/>
        <a:ext cx="1782979" cy="2854800"/>
      </dsp:txXfrm>
    </dsp:sp>
    <dsp:sp modelId="{9B645268-BC27-9B4E-89C9-3F4F52B616AD}">
      <dsp:nvSpPr>
        <dsp:cNvPr id="0" name=""/>
        <dsp:cNvSpPr/>
      </dsp:nvSpPr>
      <dsp:spPr>
        <a:xfrm>
          <a:off x="2035561" y="752829"/>
          <a:ext cx="1782979" cy="713191"/>
        </a:xfrm>
        <a:prstGeom prst="rect">
          <a:avLst/>
        </a:prstGeom>
        <a:solidFill>
          <a:schemeClr val="accent6">
            <a:lumMod val="5000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kumimoji="1" lang="ja-JP" altLang="en-US" sz="2600" kern="1200"/>
            <a:t>確率</a:t>
          </a:r>
        </a:p>
      </dsp:txBody>
      <dsp:txXfrm>
        <a:off x="2035561" y="752829"/>
        <a:ext cx="1782979" cy="713191"/>
      </dsp:txXfrm>
    </dsp:sp>
    <dsp:sp modelId="{8C080CF8-E371-9046-91FB-EE1BB0553E30}">
      <dsp:nvSpPr>
        <dsp:cNvPr id="0" name=""/>
        <dsp:cNvSpPr/>
      </dsp:nvSpPr>
      <dsp:spPr>
        <a:xfrm>
          <a:off x="2035561" y="1466020"/>
          <a:ext cx="1782979" cy="2854800"/>
        </a:xfrm>
        <a:prstGeom prst="rect">
          <a:avLst/>
        </a:prstGeom>
        <a:solidFill>
          <a:schemeClr val="bg1">
            <a:lumMod val="85000"/>
            <a:alpha val="9000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a:t>確率</a:t>
          </a:r>
        </a:p>
        <a:p>
          <a:pPr marL="171450" lvl="1" indent="-171450" algn="l" defTabSz="711200">
            <a:lnSpc>
              <a:spcPct val="90000"/>
            </a:lnSpc>
            <a:spcBef>
              <a:spcPct val="0"/>
            </a:spcBef>
            <a:spcAft>
              <a:spcPct val="15000"/>
            </a:spcAft>
            <a:buChar char="•"/>
          </a:pPr>
          <a:r>
            <a:rPr kumimoji="1" lang="ja-JP" altLang="en-US" sz="1600" kern="1200"/>
            <a:t>確率分布</a:t>
          </a:r>
        </a:p>
        <a:p>
          <a:pPr marL="171450" lvl="1" indent="-171450" algn="l" defTabSz="711200">
            <a:lnSpc>
              <a:spcPct val="90000"/>
            </a:lnSpc>
            <a:spcBef>
              <a:spcPct val="0"/>
            </a:spcBef>
            <a:spcAft>
              <a:spcPct val="15000"/>
            </a:spcAft>
            <a:buChar char="•"/>
          </a:pPr>
          <a:r>
            <a:rPr kumimoji="1" lang="ja-JP" altLang="en-US" sz="1600" kern="1200"/>
            <a:t>正規分布</a:t>
          </a:r>
        </a:p>
        <a:p>
          <a:pPr marL="171450" lvl="1" indent="-171450" algn="l" defTabSz="711200">
            <a:lnSpc>
              <a:spcPct val="90000"/>
            </a:lnSpc>
            <a:spcBef>
              <a:spcPct val="0"/>
            </a:spcBef>
            <a:spcAft>
              <a:spcPct val="15000"/>
            </a:spcAft>
            <a:buChar char="•"/>
          </a:pPr>
          <a:r>
            <a:rPr kumimoji="1" lang="en-US" altLang="ja-JP" sz="1600" kern="1200"/>
            <a:t>p</a:t>
          </a:r>
          <a:r>
            <a:rPr kumimoji="1" lang="ja-JP" altLang="en-US" sz="1600" kern="1200"/>
            <a:t>値</a:t>
          </a:r>
        </a:p>
      </dsp:txBody>
      <dsp:txXfrm>
        <a:off x="2035561" y="1466020"/>
        <a:ext cx="1782979" cy="2854800"/>
      </dsp:txXfrm>
    </dsp:sp>
    <dsp:sp modelId="{EF0013C6-780A-4545-95B3-53CFDC2DF06F}">
      <dsp:nvSpPr>
        <dsp:cNvPr id="0" name=""/>
        <dsp:cNvSpPr/>
      </dsp:nvSpPr>
      <dsp:spPr>
        <a:xfrm>
          <a:off x="4068158" y="752829"/>
          <a:ext cx="1782979" cy="713191"/>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kumimoji="1" lang="ja-JP" altLang="en-US" sz="2600" kern="1200"/>
            <a:t>ロジック</a:t>
          </a:r>
        </a:p>
      </dsp:txBody>
      <dsp:txXfrm>
        <a:off x="4068158" y="752829"/>
        <a:ext cx="1782979" cy="713191"/>
      </dsp:txXfrm>
    </dsp:sp>
    <dsp:sp modelId="{5DBF25E5-423E-3449-A1A8-AAAA05AF7A61}">
      <dsp:nvSpPr>
        <dsp:cNvPr id="0" name=""/>
        <dsp:cNvSpPr/>
      </dsp:nvSpPr>
      <dsp:spPr>
        <a:xfrm>
          <a:off x="4068158" y="1466020"/>
          <a:ext cx="1782979" cy="285480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a:t>帰無仮説</a:t>
          </a:r>
        </a:p>
        <a:p>
          <a:pPr marL="171450" lvl="1" indent="-171450" algn="l" defTabSz="711200">
            <a:lnSpc>
              <a:spcPct val="90000"/>
            </a:lnSpc>
            <a:spcBef>
              <a:spcPct val="0"/>
            </a:spcBef>
            <a:spcAft>
              <a:spcPct val="15000"/>
            </a:spcAft>
            <a:buChar char="•"/>
          </a:pPr>
          <a:r>
            <a:rPr kumimoji="1" lang="ja-JP" altLang="en-US" sz="1600" kern="1200"/>
            <a:t>対立仮説</a:t>
          </a:r>
        </a:p>
        <a:p>
          <a:pPr marL="171450" lvl="1" indent="-171450" algn="l" defTabSz="711200">
            <a:lnSpc>
              <a:spcPct val="90000"/>
            </a:lnSpc>
            <a:spcBef>
              <a:spcPct val="0"/>
            </a:spcBef>
            <a:spcAft>
              <a:spcPct val="15000"/>
            </a:spcAft>
            <a:buChar char="•"/>
          </a:pPr>
          <a:r>
            <a:rPr kumimoji="1" lang="ja-JP" altLang="en-US" sz="1600" kern="1200"/>
            <a:t>背理法</a:t>
          </a:r>
        </a:p>
        <a:p>
          <a:pPr marL="171450" lvl="1" indent="-171450" algn="l" defTabSz="711200">
            <a:lnSpc>
              <a:spcPct val="90000"/>
            </a:lnSpc>
            <a:spcBef>
              <a:spcPct val="0"/>
            </a:spcBef>
            <a:spcAft>
              <a:spcPct val="15000"/>
            </a:spcAft>
            <a:buChar char="•"/>
          </a:pPr>
          <a:r>
            <a:rPr kumimoji="1" lang="ja-JP" altLang="en-US" sz="1600" kern="1200"/>
            <a:t>有意差</a:t>
          </a:r>
        </a:p>
      </dsp:txBody>
      <dsp:txXfrm>
        <a:off x="4068158" y="1466020"/>
        <a:ext cx="1782979" cy="2854800"/>
      </dsp:txXfrm>
    </dsp:sp>
    <dsp:sp modelId="{276E90D1-8A81-BD4D-A9BE-5EBE474013A2}">
      <dsp:nvSpPr>
        <dsp:cNvPr id="0" name=""/>
        <dsp:cNvSpPr/>
      </dsp:nvSpPr>
      <dsp:spPr>
        <a:xfrm>
          <a:off x="6100755" y="752829"/>
          <a:ext cx="1782979" cy="713191"/>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kumimoji="1" lang="ja-JP" altLang="en-US" sz="2600" kern="1200"/>
            <a:t>問題例</a:t>
          </a:r>
        </a:p>
      </dsp:txBody>
      <dsp:txXfrm>
        <a:off x="6100755" y="752829"/>
        <a:ext cx="1782979" cy="713191"/>
      </dsp:txXfrm>
    </dsp:sp>
    <dsp:sp modelId="{29BA99C5-65D7-E64B-9E18-81CBF2CFB762}">
      <dsp:nvSpPr>
        <dsp:cNvPr id="0" name=""/>
        <dsp:cNvSpPr/>
      </dsp:nvSpPr>
      <dsp:spPr>
        <a:xfrm>
          <a:off x="6100755" y="1466020"/>
          <a:ext cx="1782979" cy="285480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a:t>二項検定</a:t>
          </a:r>
        </a:p>
        <a:p>
          <a:pPr marL="171450" lvl="1" indent="-171450" algn="l" defTabSz="711200">
            <a:lnSpc>
              <a:spcPct val="90000"/>
            </a:lnSpc>
            <a:spcBef>
              <a:spcPct val="0"/>
            </a:spcBef>
            <a:spcAft>
              <a:spcPct val="15000"/>
            </a:spcAft>
            <a:buChar char="•"/>
          </a:pPr>
          <a:r>
            <a:rPr kumimoji="1" lang="en-US" altLang="ja-JP" sz="1600" kern="1200"/>
            <a:t>χ2</a:t>
          </a:r>
          <a:r>
            <a:rPr kumimoji="1" lang="ja-JP" altLang="en-US" sz="1600" kern="1200"/>
            <a:t>検定</a:t>
          </a:r>
        </a:p>
        <a:p>
          <a:pPr marL="171450" lvl="1" indent="-171450" algn="l" defTabSz="711200">
            <a:lnSpc>
              <a:spcPct val="90000"/>
            </a:lnSpc>
            <a:spcBef>
              <a:spcPct val="0"/>
            </a:spcBef>
            <a:spcAft>
              <a:spcPct val="15000"/>
            </a:spcAft>
            <a:buChar char="•"/>
          </a:pPr>
          <a:r>
            <a:rPr kumimoji="1" lang="en-US" altLang="ja-JP" sz="1600" kern="1200"/>
            <a:t>Z</a:t>
          </a:r>
          <a:r>
            <a:rPr kumimoji="1" lang="ja-JP" altLang="en-US" sz="1600" kern="1200"/>
            <a:t>検定</a:t>
          </a:r>
        </a:p>
        <a:p>
          <a:pPr marL="171450" lvl="1" indent="-171450" algn="l" defTabSz="711200">
            <a:lnSpc>
              <a:spcPct val="90000"/>
            </a:lnSpc>
            <a:spcBef>
              <a:spcPct val="0"/>
            </a:spcBef>
            <a:spcAft>
              <a:spcPct val="15000"/>
            </a:spcAft>
            <a:buChar char="•"/>
          </a:pPr>
          <a:r>
            <a:rPr kumimoji="1" lang="en-US" altLang="ja-JP" sz="1600" kern="1200"/>
            <a:t>t</a:t>
          </a:r>
          <a:r>
            <a:rPr kumimoji="1" lang="ja-JP" altLang="en-US" sz="1600" kern="1200"/>
            <a:t>検定</a:t>
          </a:r>
        </a:p>
        <a:p>
          <a:pPr marL="171450" lvl="1" indent="-171450" algn="l" defTabSz="711200">
            <a:lnSpc>
              <a:spcPct val="90000"/>
            </a:lnSpc>
            <a:spcBef>
              <a:spcPct val="0"/>
            </a:spcBef>
            <a:spcAft>
              <a:spcPct val="15000"/>
            </a:spcAft>
            <a:buChar char="•"/>
          </a:pPr>
          <a:r>
            <a:rPr kumimoji="1" lang="en-US" altLang="ja-JP" sz="1600" kern="1200"/>
            <a:t>…</a:t>
          </a:r>
          <a:endParaRPr kumimoji="1" lang="ja-JP" altLang="en-US" sz="1600" kern="1200"/>
        </a:p>
      </dsp:txBody>
      <dsp:txXfrm>
        <a:off x="6100755" y="1466020"/>
        <a:ext cx="1782979" cy="2854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C1A99B-AB35-C244-82C8-CBCE6A1C1BA5}">
      <dsp:nvSpPr>
        <dsp:cNvPr id="0" name=""/>
        <dsp:cNvSpPr/>
      </dsp:nvSpPr>
      <dsp:spPr>
        <a:xfrm>
          <a:off x="1925" y="153825"/>
          <a:ext cx="1713662" cy="685465"/>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対立仮説の設定</a:t>
          </a:r>
        </a:p>
      </dsp:txBody>
      <dsp:txXfrm>
        <a:off x="344658" y="153825"/>
        <a:ext cx="1028197" cy="685465"/>
      </dsp:txXfrm>
    </dsp:sp>
    <dsp:sp modelId="{BBC70FC1-AA32-A74C-9F2A-966E5BDC6185}">
      <dsp:nvSpPr>
        <dsp:cNvPr id="0" name=""/>
        <dsp:cNvSpPr/>
      </dsp:nvSpPr>
      <dsp:spPr>
        <a:xfrm>
          <a:off x="1544222" y="153825"/>
          <a:ext cx="1713662" cy="685465"/>
        </a:xfrm>
        <a:prstGeom prst="chevron">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帰無仮説の設定</a:t>
          </a:r>
        </a:p>
      </dsp:txBody>
      <dsp:txXfrm>
        <a:off x="1886955" y="153825"/>
        <a:ext cx="1028197" cy="685465"/>
      </dsp:txXfrm>
    </dsp:sp>
    <dsp:sp modelId="{00D79B3F-C3D6-084E-8EA3-D8C2D0678F26}">
      <dsp:nvSpPr>
        <dsp:cNvPr id="0" name=""/>
        <dsp:cNvSpPr/>
      </dsp:nvSpPr>
      <dsp:spPr>
        <a:xfrm>
          <a:off x="3086518" y="153825"/>
          <a:ext cx="1713662" cy="685465"/>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検定方法の選択</a:t>
          </a:r>
        </a:p>
      </dsp:txBody>
      <dsp:txXfrm>
        <a:off x="3429251" y="153825"/>
        <a:ext cx="1028197" cy="685465"/>
      </dsp:txXfrm>
    </dsp:sp>
    <dsp:sp modelId="{A6424CD5-E3BC-4B46-8E38-695FB3E8E570}">
      <dsp:nvSpPr>
        <dsp:cNvPr id="0" name=""/>
        <dsp:cNvSpPr/>
      </dsp:nvSpPr>
      <dsp:spPr>
        <a:xfrm>
          <a:off x="4628815" y="153825"/>
          <a:ext cx="1713662" cy="685465"/>
        </a:xfrm>
        <a:prstGeom prst="chevr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en-US" altLang="ja-JP" sz="1600" kern="1200"/>
            <a:t>p</a:t>
          </a:r>
          <a:r>
            <a:rPr kumimoji="1" lang="ja-JP" altLang="en-US" sz="1600" kern="1200"/>
            <a:t>値の計算</a:t>
          </a:r>
        </a:p>
      </dsp:txBody>
      <dsp:txXfrm>
        <a:off x="4971548" y="153825"/>
        <a:ext cx="1028197" cy="685465"/>
      </dsp:txXfrm>
    </dsp:sp>
    <dsp:sp modelId="{6EA98FAF-9E72-F243-8B5A-FFB8702CB251}">
      <dsp:nvSpPr>
        <dsp:cNvPr id="0" name=""/>
        <dsp:cNvSpPr/>
      </dsp:nvSpPr>
      <dsp:spPr>
        <a:xfrm>
          <a:off x="6171111" y="153825"/>
          <a:ext cx="1713662" cy="685465"/>
        </a:xfrm>
        <a:prstGeom prst="chevron">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判定</a:t>
          </a:r>
        </a:p>
      </dsp:txBody>
      <dsp:txXfrm>
        <a:off x="6513844" y="153825"/>
        <a:ext cx="1028197" cy="6854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C1A99B-AB35-C244-82C8-CBCE6A1C1BA5}">
      <dsp:nvSpPr>
        <dsp:cNvPr id="0" name=""/>
        <dsp:cNvSpPr/>
      </dsp:nvSpPr>
      <dsp:spPr>
        <a:xfrm>
          <a:off x="1925" y="153825"/>
          <a:ext cx="1713662" cy="685465"/>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対立仮説の設定</a:t>
          </a:r>
        </a:p>
      </dsp:txBody>
      <dsp:txXfrm>
        <a:off x="344658" y="153825"/>
        <a:ext cx="1028197" cy="685465"/>
      </dsp:txXfrm>
    </dsp:sp>
    <dsp:sp modelId="{BBC70FC1-AA32-A74C-9F2A-966E5BDC6185}">
      <dsp:nvSpPr>
        <dsp:cNvPr id="0" name=""/>
        <dsp:cNvSpPr/>
      </dsp:nvSpPr>
      <dsp:spPr>
        <a:xfrm>
          <a:off x="1544222" y="153825"/>
          <a:ext cx="1713662" cy="685465"/>
        </a:xfrm>
        <a:prstGeom prst="chevron">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帰無仮説の設定</a:t>
          </a:r>
        </a:p>
      </dsp:txBody>
      <dsp:txXfrm>
        <a:off x="1886955" y="153825"/>
        <a:ext cx="1028197" cy="685465"/>
      </dsp:txXfrm>
    </dsp:sp>
    <dsp:sp modelId="{00D79B3F-C3D6-084E-8EA3-D8C2D0678F26}">
      <dsp:nvSpPr>
        <dsp:cNvPr id="0" name=""/>
        <dsp:cNvSpPr/>
      </dsp:nvSpPr>
      <dsp:spPr>
        <a:xfrm>
          <a:off x="3086518" y="153825"/>
          <a:ext cx="1713662" cy="685465"/>
        </a:xfrm>
        <a:prstGeom prst="chevron">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検定方法の選択</a:t>
          </a:r>
        </a:p>
      </dsp:txBody>
      <dsp:txXfrm>
        <a:off x="3429251" y="153825"/>
        <a:ext cx="1028197" cy="685465"/>
      </dsp:txXfrm>
    </dsp:sp>
    <dsp:sp modelId="{A6424CD5-E3BC-4B46-8E38-695FB3E8E570}">
      <dsp:nvSpPr>
        <dsp:cNvPr id="0" name=""/>
        <dsp:cNvSpPr/>
      </dsp:nvSpPr>
      <dsp:spPr>
        <a:xfrm>
          <a:off x="4628815" y="153825"/>
          <a:ext cx="1713662" cy="685465"/>
        </a:xfrm>
        <a:prstGeom prst="chevron">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en-US" altLang="ja-JP" sz="1600" kern="1200"/>
            <a:t>p</a:t>
          </a:r>
          <a:r>
            <a:rPr kumimoji="1" lang="ja-JP" altLang="en-US" sz="1600" kern="1200"/>
            <a:t>値の計算</a:t>
          </a:r>
        </a:p>
      </dsp:txBody>
      <dsp:txXfrm>
        <a:off x="4971548" y="153825"/>
        <a:ext cx="1028197" cy="685465"/>
      </dsp:txXfrm>
    </dsp:sp>
    <dsp:sp modelId="{6EA98FAF-9E72-F243-8B5A-FFB8702CB251}">
      <dsp:nvSpPr>
        <dsp:cNvPr id="0" name=""/>
        <dsp:cNvSpPr/>
      </dsp:nvSpPr>
      <dsp:spPr>
        <a:xfrm>
          <a:off x="6171111" y="153825"/>
          <a:ext cx="1713662" cy="685465"/>
        </a:xfrm>
        <a:prstGeom prst="chevron">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判定</a:t>
          </a:r>
        </a:p>
      </dsp:txBody>
      <dsp:txXfrm>
        <a:off x="6513844" y="153825"/>
        <a:ext cx="1028197" cy="6854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C1A99B-AB35-C244-82C8-CBCE6A1C1BA5}">
      <dsp:nvSpPr>
        <dsp:cNvPr id="0" name=""/>
        <dsp:cNvSpPr/>
      </dsp:nvSpPr>
      <dsp:spPr>
        <a:xfrm>
          <a:off x="1925" y="153825"/>
          <a:ext cx="1713662" cy="685465"/>
        </a:xfrm>
        <a:prstGeom prst="chevron">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対立仮説の設定</a:t>
          </a:r>
        </a:p>
      </dsp:txBody>
      <dsp:txXfrm>
        <a:off x="344658" y="153825"/>
        <a:ext cx="1028197" cy="685465"/>
      </dsp:txXfrm>
    </dsp:sp>
    <dsp:sp modelId="{BBC70FC1-AA32-A74C-9F2A-966E5BDC6185}">
      <dsp:nvSpPr>
        <dsp:cNvPr id="0" name=""/>
        <dsp:cNvSpPr/>
      </dsp:nvSpPr>
      <dsp:spPr>
        <a:xfrm>
          <a:off x="1544222" y="153825"/>
          <a:ext cx="1713662" cy="685465"/>
        </a:xfrm>
        <a:prstGeom prst="chevron">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帰無仮説の設定</a:t>
          </a:r>
        </a:p>
      </dsp:txBody>
      <dsp:txXfrm>
        <a:off x="1886955" y="153825"/>
        <a:ext cx="1028197" cy="685465"/>
      </dsp:txXfrm>
    </dsp:sp>
    <dsp:sp modelId="{00D79B3F-C3D6-084E-8EA3-D8C2D0678F26}">
      <dsp:nvSpPr>
        <dsp:cNvPr id="0" name=""/>
        <dsp:cNvSpPr/>
      </dsp:nvSpPr>
      <dsp:spPr>
        <a:xfrm>
          <a:off x="3086518" y="153825"/>
          <a:ext cx="1713662" cy="685465"/>
        </a:xfrm>
        <a:prstGeom prst="chevron">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検定方法の選択</a:t>
          </a:r>
        </a:p>
      </dsp:txBody>
      <dsp:txXfrm>
        <a:off x="3429251" y="153825"/>
        <a:ext cx="1028197" cy="685465"/>
      </dsp:txXfrm>
    </dsp:sp>
    <dsp:sp modelId="{A6424CD5-E3BC-4B46-8E38-695FB3E8E570}">
      <dsp:nvSpPr>
        <dsp:cNvPr id="0" name=""/>
        <dsp:cNvSpPr/>
      </dsp:nvSpPr>
      <dsp:spPr>
        <a:xfrm>
          <a:off x="4628815" y="153825"/>
          <a:ext cx="1713662" cy="685465"/>
        </a:xfrm>
        <a:prstGeom prst="chevron">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en-US" altLang="ja-JP" sz="1600" kern="1200"/>
            <a:t>p</a:t>
          </a:r>
          <a:r>
            <a:rPr kumimoji="1" lang="ja-JP" altLang="en-US" sz="1600" kern="1200"/>
            <a:t>値の計算</a:t>
          </a:r>
        </a:p>
      </dsp:txBody>
      <dsp:txXfrm>
        <a:off x="4971548" y="153825"/>
        <a:ext cx="1028197" cy="685465"/>
      </dsp:txXfrm>
    </dsp:sp>
    <dsp:sp modelId="{6EA98FAF-9E72-F243-8B5A-FFB8702CB251}">
      <dsp:nvSpPr>
        <dsp:cNvPr id="0" name=""/>
        <dsp:cNvSpPr/>
      </dsp:nvSpPr>
      <dsp:spPr>
        <a:xfrm>
          <a:off x="6171111" y="153825"/>
          <a:ext cx="1713662" cy="685465"/>
        </a:xfrm>
        <a:prstGeom prst="chevron">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判定</a:t>
          </a:r>
        </a:p>
      </dsp:txBody>
      <dsp:txXfrm>
        <a:off x="6513844" y="153825"/>
        <a:ext cx="1028197" cy="6854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C1A99B-AB35-C244-82C8-CBCE6A1C1BA5}">
      <dsp:nvSpPr>
        <dsp:cNvPr id="0" name=""/>
        <dsp:cNvSpPr/>
      </dsp:nvSpPr>
      <dsp:spPr>
        <a:xfrm>
          <a:off x="1925"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対立仮説の設定</a:t>
          </a:r>
        </a:p>
      </dsp:txBody>
      <dsp:txXfrm>
        <a:off x="344658" y="153825"/>
        <a:ext cx="1028197" cy="685465"/>
      </dsp:txXfrm>
    </dsp:sp>
    <dsp:sp modelId="{BBC70FC1-AA32-A74C-9F2A-966E5BDC6185}">
      <dsp:nvSpPr>
        <dsp:cNvPr id="0" name=""/>
        <dsp:cNvSpPr/>
      </dsp:nvSpPr>
      <dsp:spPr>
        <a:xfrm>
          <a:off x="1544222"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帰無仮説の設定</a:t>
          </a:r>
        </a:p>
      </dsp:txBody>
      <dsp:txXfrm>
        <a:off x="1886955" y="153825"/>
        <a:ext cx="1028197" cy="685465"/>
      </dsp:txXfrm>
    </dsp:sp>
    <dsp:sp modelId="{00D79B3F-C3D6-084E-8EA3-D8C2D0678F26}">
      <dsp:nvSpPr>
        <dsp:cNvPr id="0" name=""/>
        <dsp:cNvSpPr/>
      </dsp:nvSpPr>
      <dsp:spPr>
        <a:xfrm>
          <a:off x="3086518" y="153825"/>
          <a:ext cx="1713662" cy="685465"/>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検定方法の選択</a:t>
          </a:r>
        </a:p>
      </dsp:txBody>
      <dsp:txXfrm>
        <a:off x="3429251" y="153825"/>
        <a:ext cx="1028197" cy="685465"/>
      </dsp:txXfrm>
    </dsp:sp>
    <dsp:sp modelId="{A6424CD5-E3BC-4B46-8E38-695FB3E8E570}">
      <dsp:nvSpPr>
        <dsp:cNvPr id="0" name=""/>
        <dsp:cNvSpPr/>
      </dsp:nvSpPr>
      <dsp:spPr>
        <a:xfrm>
          <a:off x="4628815"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en-US" altLang="ja-JP" sz="1600" kern="1200"/>
            <a:t>p</a:t>
          </a:r>
          <a:r>
            <a:rPr kumimoji="1" lang="ja-JP" altLang="en-US" sz="1600" kern="1200"/>
            <a:t>値の計算</a:t>
          </a:r>
        </a:p>
      </dsp:txBody>
      <dsp:txXfrm>
        <a:off x="4971548" y="153825"/>
        <a:ext cx="1028197" cy="685465"/>
      </dsp:txXfrm>
    </dsp:sp>
    <dsp:sp modelId="{6EA98FAF-9E72-F243-8B5A-FFB8702CB251}">
      <dsp:nvSpPr>
        <dsp:cNvPr id="0" name=""/>
        <dsp:cNvSpPr/>
      </dsp:nvSpPr>
      <dsp:spPr>
        <a:xfrm>
          <a:off x="6171111"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判定</a:t>
          </a:r>
        </a:p>
      </dsp:txBody>
      <dsp:txXfrm>
        <a:off x="6513844" y="153825"/>
        <a:ext cx="1028197" cy="68546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C1A99B-AB35-C244-82C8-CBCE6A1C1BA5}">
      <dsp:nvSpPr>
        <dsp:cNvPr id="0" name=""/>
        <dsp:cNvSpPr/>
      </dsp:nvSpPr>
      <dsp:spPr>
        <a:xfrm>
          <a:off x="1925"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対立仮説の設定</a:t>
          </a:r>
        </a:p>
      </dsp:txBody>
      <dsp:txXfrm>
        <a:off x="344658" y="153825"/>
        <a:ext cx="1028197" cy="685465"/>
      </dsp:txXfrm>
    </dsp:sp>
    <dsp:sp modelId="{BBC70FC1-AA32-A74C-9F2A-966E5BDC6185}">
      <dsp:nvSpPr>
        <dsp:cNvPr id="0" name=""/>
        <dsp:cNvSpPr/>
      </dsp:nvSpPr>
      <dsp:spPr>
        <a:xfrm>
          <a:off x="1544222"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帰無仮説の設定</a:t>
          </a:r>
        </a:p>
      </dsp:txBody>
      <dsp:txXfrm>
        <a:off x="1886955" y="153825"/>
        <a:ext cx="1028197" cy="685465"/>
      </dsp:txXfrm>
    </dsp:sp>
    <dsp:sp modelId="{00D79B3F-C3D6-084E-8EA3-D8C2D0678F26}">
      <dsp:nvSpPr>
        <dsp:cNvPr id="0" name=""/>
        <dsp:cNvSpPr/>
      </dsp:nvSpPr>
      <dsp:spPr>
        <a:xfrm>
          <a:off x="3086518"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検定方法の選択</a:t>
          </a:r>
        </a:p>
      </dsp:txBody>
      <dsp:txXfrm>
        <a:off x="3429251" y="153825"/>
        <a:ext cx="1028197" cy="685465"/>
      </dsp:txXfrm>
    </dsp:sp>
    <dsp:sp modelId="{A6424CD5-E3BC-4B46-8E38-695FB3E8E570}">
      <dsp:nvSpPr>
        <dsp:cNvPr id="0" name=""/>
        <dsp:cNvSpPr/>
      </dsp:nvSpPr>
      <dsp:spPr>
        <a:xfrm>
          <a:off x="4628815" y="153825"/>
          <a:ext cx="1713662" cy="685465"/>
        </a:xfrm>
        <a:prstGeom prst="chevr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en-US" altLang="ja-JP" sz="1600" kern="1200"/>
            <a:t>p</a:t>
          </a:r>
          <a:r>
            <a:rPr kumimoji="1" lang="ja-JP" altLang="en-US" sz="1600" kern="1200"/>
            <a:t>値の計算</a:t>
          </a:r>
        </a:p>
      </dsp:txBody>
      <dsp:txXfrm>
        <a:off x="4971548" y="153825"/>
        <a:ext cx="1028197" cy="685465"/>
      </dsp:txXfrm>
    </dsp:sp>
    <dsp:sp modelId="{6EA98FAF-9E72-F243-8B5A-FFB8702CB251}">
      <dsp:nvSpPr>
        <dsp:cNvPr id="0" name=""/>
        <dsp:cNvSpPr/>
      </dsp:nvSpPr>
      <dsp:spPr>
        <a:xfrm>
          <a:off x="6171111"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判定</a:t>
          </a:r>
        </a:p>
      </dsp:txBody>
      <dsp:txXfrm>
        <a:off x="6513844" y="153825"/>
        <a:ext cx="1028197" cy="6854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C1A99B-AB35-C244-82C8-CBCE6A1C1BA5}">
      <dsp:nvSpPr>
        <dsp:cNvPr id="0" name=""/>
        <dsp:cNvSpPr/>
      </dsp:nvSpPr>
      <dsp:spPr>
        <a:xfrm>
          <a:off x="1925"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対立仮説の設定</a:t>
          </a:r>
        </a:p>
      </dsp:txBody>
      <dsp:txXfrm>
        <a:off x="344658" y="153825"/>
        <a:ext cx="1028197" cy="685465"/>
      </dsp:txXfrm>
    </dsp:sp>
    <dsp:sp modelId="{BBC70FC1-AA32-A74C-9F2A-966E5BDC6185}">
      <dsp:nvSpPr>
        <dsp:cNvPr id="0" name=""/>
        <dsp:cNvSpPr/>
      </dsp:nvSpPr>
      <dsp:spPr>
        <a:xfrm>
          <a:off x="1544222"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帰無仮説の設定</a:t>
          </a:r>
        </a:p>
      </dsp:txBody>
      <dsp:txXfrm>
        <a:off x="1886955" y="153825"/>
        <a:ext cx="1028197" cy="685465"/>
      </dsp:txXfrm>
    </dsp:sp>
    <dsp:sp modelId="{00D79B3F-C3D6-084E-8EA3-D8C2D0678F26}">
      <dsp:nvSpPr>
        <dsp:cNvPr id="0" name=""/>
        <dsp:cNvSpPr/>
      </dsp:nvSpPr>
      <dsp:spPr>
        <a:xfrm>
          <a:off x="3086518"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検定方法の選択</a:t>
          </a:r>
        </a:p>
      </dsp:txBody>
      <dsp:txXfrm>
        <a:off x="3429251" y="153825"/>
        <a:ext cx="1028197" cy="685465"/>
      </dsp:txXfrm>
    </dsp:sp>
    <dsp:sp modelId="{A6424CD5-E3BC-4B46-8E38-695FB3E8E570}">
      <dsp:nvSpPr>
        <dsp:cNvPr id="0" name=""/>
        <dsp:cNvSpPr/>
      </dsp:nvSpPr>
      <dsp:spPr>
        <a:xfrm>
          <a:off x="4628815" y="153825"/>
          <a:ext cx="1713662" cy="685465"/>
        </a:xfrm>
        <a:prstGeom prst="chevr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en-US" altLang="ja-JP" sz="1600" kern="1200"/>
            <a:t>p</a:t>
          </a:r>
          <a:r>
            <a:rPr kumimoji="1" lang="ja-JP" altLang="en-US" sz="1600" kern="1200"/>
            <a:t>値の計算</a:t>
          </a:r>
        </a:p>
      </dsp:txBody>
      <dsp:txXfrm>
        <a:off x="4971548" y="153825"/>
        <a:ext cx="1028197" cy="685465"/>
      </dsp:txXfrm>
    </dsp:sp>
    <dsp:sp modelId="{6EA98FAF-9E72-F243-8B5A-FFB8702CB251}">
      <dsp:nvSpPr>
        <dsp:cNvPr id="0" name=""/>
        <dsp:cNvSpPr/>
      </dsp:nvSpPr>
      <dsp:spPr>
        <a:xfrm>
          <a:off x="6171111" y="153825"/>
          <a:ext cx="1713662" cy="685465"/>
        </a:xfrm>
        <a:prstGeom prst="chevron">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a:t>判定</a:t>
          </a:r>
        </a:p>
      </dsp:txBody>
      <dsp:txXfrm>
        <a:off x="6513844" y="153825"/>
        <a:ext cx="1028197" cy="68546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62025" y="741363"/>
            <a:ext cx="4935538"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6123" y="4690308"/>
            <a:ext cx="5485760" cy="4442703"/>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985318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21</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733099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
        <p:nvSpPr>
          <p:cNvPr id="7" name="スライド番号プレースホルダ 5">
            <a:extLst>
              <a:ext uri="{FF2B5EF4-FFF2-40B4-BE49-F238E27FC236}">
                <a16:creationId xmlns:a16="http://schemas.microsoft.com/office/drawing/2014/main" id="{02A934A8-D0F0-453D-BCCA-0F558D0BCBEA}"/>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382554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432B4B-5D88-2A41-85E1-02440FE01B1D}"/>
              </a:ext>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B92D109-A9EA-234A-B10E-744373E544A4}"/>
              </a:ext>
            </a:extLst>
          </p:cNvPr>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8482FFE-03DE-B74A-B830-F4115649D017}"/>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5" name="フッター プレースホルダー 4">
            <a:extLst>
              <a:ext uri="{FF2B5EF4-FFF2-40B4-BE49-F238E27FC236}">
                <a16:creationId xmlns:a16="http://schemas.microsoft.com/office/drawing/2014/main" id="{42FDE3DF-FA89-FF4F-8A4B-5D5F17D75C85}"/>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0875207-8C1E-BA47-9485-0590851BEEDE}"/>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27434419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3D295B-3778-A248-80D1-87CCF78718F7}"/>
              </a:ext>
            </a:extLst>
          </p:cNvPr>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B74B01E-F14A-5145-BFD4-D5FD573D5CDC}"/>
              </a:ext>
            </a:extLst>
          </p:cNvPr>
          <p:cNvSpPr>
            <a:spLocks noGrp="1"/>
          </p:cNvSpPr>
          <p:nvPr>
            <p:ph idx="1"/>
          </p:nvPr>
        </p:nvSpPr>
        <p:spPr>
          <a:xfrm>
            <a:off x="628650" y="1825625"/>
            <a:ext cx="7886700"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94A7923-AA7C-634F-BD5C-71AD5E0E367C}"/>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5" name="フッター プレースホルダー 4">
            <a:extLst>
              <a:ext uri="{FF2B5EF4-FFF2-40B4-BE49-F238E27FC236}">
                <a16:creationId xmlns:a16="http://schemas.microsoft.com/office/drawing/2014/main" id="{BA97BA1A-B074-E542-872C-B5C909F662C5}"/>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B1F7546-1DD3-E44F-90AB-86536E437904}"/>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3819242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FC9CF3-EA72-6D46-8E93-AAC6F7D14D0B}"/>
              </a:ext>
            </a:extLst>
          </p:cNvPr>
          <p:cNvSpPr>
            <a:spLocks noGrp="1"/>
          </p:cNvSpPr>
          <p:nvPr>
            <p:ph type="title"/>
          </p:nvPr>
        </p:nvSpPr>
        <p:spPr>
          <a:xfrm>
            <a:off x="623888" y="1709738"/>
            <a:ext cx="7886700" cy="2852737"/>
          </a:xfrm>
          <a:prstGeom prst="rect">
            <a:avLst/>
          </a:prstGeo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6F618C2-3F7B-F24C-B1C1-00F5A81941B3}"/>
              </a:ext>
            </a:extLst>
          </p:cNvPr>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60B584B-AF0F-F24E-B2B9-1C08D9AFD5A5}"/>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5" name="フッター プレースホルダー 4">
            <a:extLst>
              <a:ext uri="{FF2B5EF4-FFF2-40B4-BE49-F238E27FC236}">
                <a16:creationId xmlns:a16="http://schemas.microsoft.com/office/drawing/2014/main" id="{66232204-4B03-B043-92FA-E5F4DC4F5418}"/>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40733FF-A47B-E246-8DB2-8752819E6854}"/>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25776995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D4F57B-748C-4D41-A3D3-7773C38874F8}"/>
              </a:ext>
            </a:extLst>
          </p:cNvPr>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D794936-2E35-C14E-A05A-528FA0B78BE2}"/>
              </a:ext>
            </a:extLst>
          </p:cNvPr>
          <p:cNvSpPr>
            <a:spLocks noGrp="1"/>
          </p:cNvSpPr>
          <p:nvPr>
            <p:ph sz="half" idx="1"/>
          </p:nvPr>
        </p:nvSpPr>
        <p:spPr>
          <a:xfrm>
            <a:off x="628650" y="1825625"/>
            <a:ext cx="3867150"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D5D5785-FD94-424A-B3AF-9979F2771CCD}"/>
              </a:ext>
            </a:extLst>
          </p:cNvPr>
          <p:cNvSpPr>
            <a:spLocks noGrp="1"/>
          </p:cNvSpPr>
          <p:nvPr>
            <p:ph sz="half" idx="2"/>
          </p:nvPr>
        </p:nvSpPr>
        <p:spPr>
          <a:xfrm>
            <a:off x="4648200" y="1825625"/>
            <a:ext cx="3867150"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0CFCEFA-5124-9C4A-A16F-4B2695F6C778}"/>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6" name="フッター プレースホルダー 5">
            <a:extLst>
              <a:ext uri="{FF2B5EF4-FFF2-40B4-BE49-F238E27FC236}">
                <a16:creationId xmlns:a16="http://schemas.microsoft.com/office/drawing/2014/main" id="{5DA22EE8-091B-D744-B456-4EA93A428A4F}"/>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842C0F4-80DF-6F4B-822A-F0694513D9BC}"/>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2117177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AE3F3F-C351-0148-BB45-A4185A890B62}"/>
              </a:ext>
            </a:extLst>
          </p:cNvPr>
          <p:cNvSpPr>
            <a:spLocks noGrp="1"/>
          </p:cNvSpPr>
          <p:nvPr>
            <p:ph type="title"/>
          </p:nvPr>
        </p:nvSpPr>
        <p:spPr>
          <a:xfrm>
            <a:off x="630238" y="365125"/>
            <a:ext cx="7886700" cy="1325563"/>
          </a:xfrm>
          <a:prstGeom prst="rect">
            <a:avLst/>
          </a:prstGeo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EC582C1-B149-9749-B273-E0E665927ADF}"/>
              </a:ext>
            </a:extLst>
          </p:cNvPr>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A84FB5B-79D5-694A-BCA6-9A6F8ACD8C28}"/>
              </a:ext>
            </a:extLst>
          </p:cNvPr>
          <p:cNvSpPr>
            <a:spLocks noGrp="1"/>
          </p:cNvSpPr>
          <p:nvPr>
            <p:ph sz="half" idx="2"/>
          </p:nvPr>
        </p:nvSpPr>
        <p:spPr>
          <a:xfrm>
            <a:off x="630238" y="2505075"/>
            <a:ext cx="3868737"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34D564A-AAF4-EF4E-B5DC-E9EE4F87335B}"/>
              </a:ext>
            </a:extLst>
          </p:cNvPr>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6D5CE9D-EE01-3642-8227-33FC8BEBD671}"/>
              </a:ext>
            </a:extLst>
          </p:cNvPr>
          <p:cNvSpPr>
            <a:spLocks noGrp="1"/>
          </p:cNvSpPr>
          <p:nvPr>
            <p:ph sz="quarter" idx="4"/>
          </p:nvPr>
        </p:nvSpPr>
        <p:spPr>
          <a:xfrm>
            <a:off x="4629150" y="2505075"/>
            <a:ext cx="3887788"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44EA211-FA9F-1B47-A30F-E83E1CD2EF5D}"/>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8" name="フッター プレースホルダー 7">
            <a:extLst>
              <a:ext uri="{FF2B5EF4-FFF2-40B4-BE49-F238E27FC236}">
                <a16:creationId xmlns:a16="http://schemas.microsoft.com/office/drawing/2014/main" id="{F4D49EE0-CB73-E44A-BE7E-8D7481EB96C7}"/>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6B7CD7C-D8C6-E140-B218-66C727BF990F}"/>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18450192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60CC3A-9E6F-2941-B327-9FDF89F46D05}"/>
              </a:ext>
            </a:extLst>
          </p:cNvPr>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7AB083B-ED71-EB4A-A631-E7C7AD488D20}"/>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4" name="フッター プレースホルダー 3">
            <a:extLst>
              <a:ext uri="{FF2B5EF4-FFF2-40B4-BE49-F238E27FC236}">
                <a16:creationId xmlns:a16="http://schemas.microsoft.com/office/drawing/2014/main" id="{3CC1D156-CAE4-154E-976A-9408E0F00D5D}"/>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A3540E0-74C9-0646-B589-981021DFF30D}"/>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10221616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0A83FC7-E180-8543-81EC-AB490C6C57E1}"/>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3" name="フッター プレースホルダー 2">
            <a:extLst>
              <a:ext uri="{FF2B5EF4-FFF2-40B4-BE49-F238E27FC236}">
                <a16:creationId xmlns:a16="http://schemas.microsoft.com/office/drawing/2014/main" id="{0A6F1508-990E-7446-83F1-A6BDE1C5DB09}"/>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D82077F-83CD-6B4A-A558-4945C23AC919}"/>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2290124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D3B9B8-4FD7-E94A-9C67-71BB04E96B6B}"/>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EAB41B-C28D-C24E-92A9-5D4ABBCC3C8A}"/>
              </a:ext>
            </a:extLst>
          </p:cNvPr>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9D1D8EC-B861-5A4D-A011-8D61558CBCAE}"/>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9E08CEB-5B90-2145-B048-D7F9E1B04625}"/>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6" name="フッター プレースホルダー 5">
            <a:extLst>
              <a:ext uri="{FF2B5EF4-FFF2-40B4-BE49-F238E27FC236}">
                <a16:creationId xmlns:a16="http://schemas.microsoft.com/office/drawing/2014/main" id="{7C864410-1C87-EE47-B9C3-83D9D5B36962}"/>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3BDBB5-81C4-EE47-8ED7-5298BF4EDD32}"/>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8433165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56264B-EB8A-B94B-9633-394DBD0D931C}"/>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6DDBA61-8E08-7F42-8B3E-AE7316FC5C97}"/>
              </a:ext>
            </a:extLst>
          </p:cNvPr>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7CC93CB-971D-3448-93A2-F50D5D6267C7}"/>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2B87FA4-D05E-9547-AAAB-952E24694DE2}"/>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6" name="フッター プレースホルダー 5">
            <a:extLst>
              <a:ext uri="{FF2B5EF4-FFF2-40B4-BE49-F238E27FC236}">
                <a16:creationId xmlns:a16="http://schemas.microsoft.com/office/drawing/2014/main" id="{30EA3581-FEED-1049-BF95-D874225BD392}"/>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98B5B94-E1D2-1F43-AB74-CE5613623BF2}"/>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3499693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D3CD5D-9EE9-ED46-8467-ACE9CEAA74E3}"/>
              </a:ext>
            </a:extLst>
          </p:cNvPr>
          <p:cNvSpPr>
            <a:spLocks noGrp="1"/>
          </p:cNvSpPr>
          <p:nvPr>
            <p:ph type="title"/>
          </p:nvPr>
        </p:nvSpPr>
        <p:spPr>
          <a:xfrm>
            <a:off x="628650" y="365125"/>
            <a:ext cx="7886700" cy="1325563"/>
          </a:xfrm>
          <a:prstGeom prst="rect">
            <a:avLst/>
          </a:prstGeom>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C1AA0E8-EE4D-C24B-814E-FB72CD4907C9}"/>
              </a:ext>
            </a:extLst>
          </p:cNvPr>
          <p:cNvSpPr>
            <a:spLocks noGrp="1"/>
          </p:cNvSpPr>
          <p:nvPr>
            <p:ph type="body" orient="vert" idx="1"/>
          </p:nvPr>
        </p:nvSpPr>
        <p:spPr>
          <a:xfrm>
            <a:off x="628650" y="1825625"/>
            <a:ext cx="7886700" cy="43513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A52B622-EFFD-4745-9BC8-98DD68419BE9}"/>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5" name="フッター プレースホルダー 4">
            <a:extLst>
              <a:ext uri="{FF2B5EF4-FFF2-40B4-BE49-F238E27FC236}">
                <a16:creationId xmlns:a16="http://schemas.microsoft.com/office/drawing/2014/main" id="{90D513EA-584A-384F-9A67-1846B4CF94C4}"/>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AF22CD-6CA9-784C-8ED3-8661E953F6DD}"/>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11391466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D785277-3FAC-C342-9668-12CFB05A59D3}"/>
              </a:ext>
            </a:extLst>
          </p:cNvPr>
          <p:cNvSpPr>
            <a:spLocks noGrp="1"/>
          </p:cNvSpPr>
          <p:nvPr>
            <p:ph type="title" orient="vert"/>
          </p:nvPr>
        </p:nvSpPr>
        <p:spPr>
          <a:xfrm>
            <a:off x="6543675" y="365125"/>
            <a:ext cx="1971675" cy="5811838"/>
          </a:xfrm>
          <a:prstGeom prst="rect">
            <a:avLst/>
          </a:prstGeo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67CC4B9-8D4E-4845-80A7-824E18A4D59F}"/>
              </a:ext>
            </a:extLst>
          </p:cNvPr>
          <p:cNvSpPr>
            <a:spLocks noGrp="1"/>
          </p:cNvSpPr>
          <p:nvPr>
            <p:ph type="body" orient="vert" idx="1"/>
          </p:nvPr>
        </p:nvSpPr>
        <p:spPr>
          <a:xfrm>
            <a:off x="628650" y="365125"/>
            <a:ext cx="5762625" cy="58118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84DF222-6FBF-3B4E-99B2-C51523B32682}"/>
              </a:ext>
            </a:extLst>
          </p:cNvPr>
          <p:cNvSpPr>
            <a:spLocks noGrp="1"/>
          </p:cNvSpPr>
          <p:nvPr>
            <p:ph type="dt" sz="half" idx="10"/>
          </p:nvPr>
        </p:nvSpPr>
        <p:spPr>
          <a:xfrm>
            <a:off x="628650" y="6356350"/>
            <a:ext cx="2057400" cy="365125"/>
          </a:xfrm>
          <a:prstGeom prst="rect">
            <a:avLst/>
          </a:prstGeom>
        </p:spPr>
        <p:txBody>
          <a:bodyPr/>
          <a:lstStyle/>
          <a:p>
            <a:endParaRPr kumimoji="1" lang="ja-JP" altLang="en-US"/>
          </a:p>
        </p:txBody>
      </p:sp>
      <p:sp>
        <p:nvSpPr>
          <p:cNvPr id="5" name="フッター プレースホルダー 4">
            <a:extLst>
              <a:ext uri="{FF2B5EF4-FFF2-40B4-BE49-F238E27FC236}">
                <a16:creationId xmlns:a16="http://schemas.microsoft.com/office/drawing/2014/main" id="{23BEB8BA-3200-804D-80BD-2FE9DB4D2CB0}"/>
              </a:ext>
            </a:extLst>
          </p:cNvPr>
          <p:cNvSpPr>
            <a:spLocks noGrp="1"/>
          </p:cNvSpPr>
          <p:nvPr>
            <p:ph type="ftr" sz="quarter" idx="11"/>
          </p:nvPr>
        </p:nvSpPr>
        <p:spPr>
          <a:xfrm>
            <a:off x="3028950" y="6356350"/>
            <a:ext cx="3086100"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1C4F0B0-379E-784A-AD2C-135D0F428E43}"/>
              </a:ext>
            </a:extLst>
          </p:cNvPr>
          <p:cNvSpPr>
            <a:spLocks noGrp="1"/>
          </p:cNvSpPr>
          <p:nvPr>
            <p:ph type="sldNum" sz="quarter" idx="12"/>
          </p:nvPr>
        </p:nvSpPr>
        <p:spPr>
          <a:xfrm>
            <a:off x="6457950" y="6356350"/>
            <a:ext cx="2057400" cy="365125"/>
          </a:xfrm>
          <a:prstGeom prst="rect">
            <a:avLst/>
          </a:prstGeom>
        </p:spPr>
        <p:txBody>
          <a:bodyPr/>
          <a:lstStyle/>
          <a:p>
            <a:fld id="{9AA15997-B66F-1A41-9CF6-38645D7F9AC6}" type="slidenum">
              <a:rPr kumimoji="1" lang="ja-JP" altLang="en-US" smtClean="0"/>
              <a:t>‹#›</a:t>
            </a:fld>
            <a:endParaRPr kumimoji="1" lang="ja-JP" altLang="en-US"/>
          </a:p>
        </p:txBody>
      </p:sp>
    </p:spTree>
    <p:extLst>
      <p:ext uri="{BB962C8B-B14F-4D97-AF65-F5344CB8AC3E}">
        <p14:creationId xmlns:p14="http://schemas.microsoft.com/office/powerpoint/2010/main" val="1678096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56FFE4-A5C4-784F-8939-B35EE04186B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BA1102A-D315-9145-AE5C-E932D785576E}"/>
              </a:ext>
            </a:extLst>
          </p:cNvPr>
          <p:cNvSpPr>
            <a:spLocks noGrp="1"/>
          </p:cNvSpPr>
          <p:nvPr>
            <p:ph type="dt" sz="half" idx="10"/>
          </p:nvPr>
        </p:nvSpPr>
        <p:spPr/>
        <p:txBody>
          <a:bodyPr/>
          <a:lstStyle/>
          <a:p>
            <a:pPr>
              <a:defRPr/>
            </a:pPr>
            <a:endParaRPr lang="ja-JP" altLang="en-US"/>
          </a:p>
        </p:txBody>
      </p:sp>
      <p:sp>
        <p:nvSpPr>
          <p:cNvPr id="4" name="スライド番号プレースホルダー 3">
            <a:extLst>
              <a:ext uri="{FF2B5EF4-FFF2-40B4-BE49-F238E27FC236}">
                <a16:creationId xmlns:a16="http://schemas.microsoft.com/office/drawing/2014/main" id="{658D0452-0974-114A-A90C-BA38F458314B}"/>
              </a:ext>
            </a:extLst>
          </p:cNvPr>
          <p:cNvSpPr>
            <a:spLocks noGrp="1"/>
          </p:cNvSpPr>
          <p:nvPr>
            <p:ph type="sldNum" sz="quarter" idx="11"/>
          </p:nvPr>
        </p:nvSpPr>
        <p:spPr/>
        <p:txBody>
          <a:bodyPr/>
          <a:lstStyle/>
          <a:p>
            <a:pPr>
              <a:defRPr/>
            </a:pPr>
            <a:fld id="{655BE33C-BF52-4619-A042-36DD7DEB5097}" type="slidenum">
              <a:rPr lang="ja-JP" altLang="en-US" smtClean="0"/>
              <a:pPr>
                <a:defRPr/>
              </a:pPr>
              <a:t>‹#›</a:t>
            </a:fld>
            <a:endParaRPr lang="ja-JP" altLang="en-US"/>
          </a:p>
        </p:txBody>
      </p:sp>
    </p:spTree>
    <p:extLst>
      <p:ext uri="{BB962C8B-B14F-4D97-AF65-F5344CB8AC3E}">
        <p14:creationId xmlns:p14="http://schemas.microsoft.com/office/powerpoint/2010/main" val="2250016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4643438"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14"/>
              <a:defRPr sz="1200">
                <a:solidFill>
                  <a:schemeClr val="tx1">
                    <a:tint val="75000"/>
                  </a:schemeClr>
                </a:solidFill>
                <a:latin typeface="+mn-lt"/>
                <a:ea typeface="+mn-ea"/>
              </a:defRPr>
            </a:lvl1pPr>
          </a:lstStyle>
          <a:p>
            <a:pPr>
              <a:buFont typeface="+mj-lt"/>
              <a:buAutoNum type="arabicPeriod" startAt="14"/>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6" r:id="rId1"/>
    <p:sldLayoutId id="2147484326" r:id="rId2"/>
    <p:sldLayoutId id="2147484327" r:id="rId3"/>
    <p:sldLayoutId id="214748433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Lst>
  <p:hf hd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スライド番号プレースホルダ 5">
            <a:extLst>
              <a:ext uri="{FF2B5EF4-FFF2-40B4-BE49-F238E27FC236}">
                <a16:creationId xmlns:a16="http://schemas.microsoft.com/office/drawing/2014/main" id="{3F103A08-6176-AD41-B7CC-6703F67E7B0D}"/>
              </a:ext>
            </a:extLst>
          </p:cNvPr>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defRPr sz="1200">
                <a:solidFill>
                  <a:schemeClr val="tx1">
                    <a:tint val="75000"/>
                  </a:schemeClr>
                </a:solidFill>
                <a:latin typeface="+mn-lt"/>
                <a:ea typeface="+mn-ea"/>
              </a:defRPr>
            </a:lvl1pPr>
          </a:lstStyle>
          <a:p>
            <a:pPr>
              <a:defRPr/>
            </a:pPr>
            <a:fld id="{655BE33C-BF52-4619-A042-36DD7DEB5097}" type="slidenum">
              <a:rPr lang="ja-JP" altLang="en-US"/>
              <a:pPr>
                <a:defRPr/>
              </a:pPr>
              <a:t>‹#›</a:t>
            </a:fld>
            <a:endParaRPr lang="ja-JP" altLang="en-US"/>
          </a:p>
        </p:txBody>
      </p:sp>
    </p:spTree>
    <p:extLst>
      <p:ext uri="{BB962C8B-B14F-4D97-AF65-F5344CB8AC3E}">
        <p14:creationId xmlns:p14="http://schemas.microsoft.com/office/powerpoint/2010/main" val="1786021113"/>
      </p:ext>
    </p:extLst>
  </p:cSld>
  <p:clrMap bg1="lt1" tx1="dk1" bg2="lt2" tx2="dk2" accent1="accent1" accent2="accent2" accent3="accent3" accent4="accent4" accent5="accent5" accent6="accent6" hlink="hlink" folHlink="folHlink"/>
  <p:sldLayoutIdLst>
    <p:sldLayoutId id="2147484339" r:id="rId1"/>
    <p:sldLayoutId id="2147484340" r:id="rId2"/>
    <p:sldLayoutId id="2147484341" r:id="rId3"/>
    <p:sldLayoutId id="2147484342" r:id="rId4"/>
    <p:sldLayoutId id="2147484343" r:id="rId5"/>
    <p:sldLayoutId id="2147484344" r:id="rId6"/>
    <p:sldLayoutId id="2147484345" r:id="rId7"/>
    <p:sldLayoutId id="2147484346" r:id="rId8"/>
    <p:sldLayoutId id="2147484347" r:id="rId9"/>
    <p:sldLayoutId id="2147484348" r:id="rId10"/>
    <p:sldLayoutId id="2147484349"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8.jp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57.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56.png"/><Relationship Id="rId2" Type="http://schemas.openxmlformats.org/officeDocument/2006/relationships/image" Target="../media/image28.png"/><Relationship Id="rId16"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image" Target="../media/image55.png"/><Relationship Id="rId5" Type="http://schemas.openxmlformats.org/officeDocument/2006/relationships/image" Target="../media/image38.png"/><Relationship Id="rId15" Type="http://schemas.openxmlformats.org/officeDocument/2006/relationships/image" Target="../media/image59.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58.png"/></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45.svg"/><Relationship Id="rId5" Type="http://schemas.openxmlformats.org/officeDocument/2006/relationships/image" Target="../media/image44.png"/><Relationship Id="rId4" Type="http://schemas.openxmlformats.org/officeDocument/2006/relationships/image" Target="../media/image35.svg"/></Relationships>
</file>

<file path=ppt/slides/_rels/slide25.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8.png"/><Relationship Id="rId18" Type="http://schemas.openxmlformats.org/officeDocument/2006/relationships/image" Target="../media/image15.svg"/><Relationship Id="rId3" Type="http://schemas.openxmlformats.org/officeDocument/2006/relationships/diagramLayout" Target="../diagrams/layout2.xml"/><Relationship Id="rId7" Type="http://schemas.openxmlformats.org/officeDocument/2006/relationships/image" Target="../media/image1.png"/><Relationship Id="rId12" Type="http://schemas.openxmlformats.org/officeDocument/2006/relationships/image" Target="../media/image6.png"/><Relationship Id="rId17" Type="http://schemas.openxmlformats.org/officeDocument/2006/relationships/image" Target="../media/image14.png"/><Relationship Id="rId2" Type="http://schemas.openxmlformats.org/officeDocument/2006/relationships/diagramData" Target="../diagrams/data2.xml"/><Relationship Id="rId16" Type="http://schemas.openxmlformats.org/officeDocument/2006/relationships/image" Target="../media/image11.svg"/><Relationship Id="rId1" Type="http://schemas.openxmlformats.org/officeDocument/2006/relationships/slideLayout" Target="../slideLayouts/slideLayout2.xml"/><Relationship Id="rId6" Type="http://schemas.microsoft.com/office/2007/relationships/diagramDrawing" Target="../diagrams/drawing2.xml"/><Relationship Id="rId11" Type="http://schemas.openxmlformats.org/officeDocument/2006/relationships/image" Target="../media/image5.png"/><Relationship Id="rId5" Type="http://schemas.openxmlformats.org/officeDocument/2006/relationships/diagramColors" Target="../diagrams/colors2.xml"/><Relationship Id="rId15" Type="http://schemas.openxmlformats.org/officeDocument/2006/relationships/image" Target="../media/image10.png"/><Relationship Id="rId10" Type="http://schemas.openxmlformats.org/officeDocument/2006/relationships/image" Target="../media/image4.png"/><Relationship Id="rId4" Type="http://schemas.openxmlformats.org/officeDocument/2006/relationships/diagramQuickStyle" Target="../diagrams/quickStyle2.xml"/><Relationship Id="rId9" Type="http://schemas.openxmlformats.org/officeDocument/2006/relationships/image" Target="../media/image3.png"/><Relationship Id="rId14" Type="http://schemas.openxmlformats.org/officeDocument/2006/relationships/image" Target="../media/image9.svg"/></Relationships>
</file>

<file path=ppt/slides/_rels/slide26.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diagramLayout" Target="../diagrams/layout3.xml"/><Relationship Id="rId7" Type="http://schemas.openxmlformats.org/officeDocument/2006/relationships/image" Target="../media/image44.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diagramLayout" Target="../diagrams/layout4.xml"/><Relationship Id="rId7" Type="http://schemas.openxmlformats.org/officeDocument/2006/relationships/image" Target="../media/image34.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46.em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diagramLayout" Target="../diagrams/layout7.xml"/><Relationship Id="rId7" Type="http://schemas.openxmlformats.org/officeDocument/2006/relationships/image" Target="../media/image44.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10" Type="http://schemas.openxmlformats.org/officeDocument/2006/relationships/image" Target="../media/image35.svg"/><Relationship Id="rId4" Type="http://schemas.openxmlformats.org/officeDocument/2006/relationships/diagramQuickStyle" Target="../diagrams/quickStyle7.xml"/><Relationship Id="rId9" Type="http://schemas.openxmlformats.org/officeDocument/2006/relationships/image" Target="../media/image34.png"/></Relationships>
</file>

<file path=ppt/slides/_rels/slide31.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sv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image" Target="../media/image1.png"/><Relationship Id="rId16" Type="http://schemas.openxmlformats.org/officeDocument/2006/relationships/image" Target="../media/image15.sv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svg"/></Relationships>
</file>

<file path=ppt/slides/_rels/slide5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image" Target="../media/image1.png"/><Relationship Id="rId16" Type="http://schemas.openxmlformats.org/officeDocument/2006/relationships/image" Target="../media/image15.sv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67965" y="1700808"/>
            <a:ext cx="8642350" cy="3008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600" b="1" kern="0" dirty="0">
                <a:latin typeface="Meiryo UI" pitchFamily="50" charset="-128"/>
                <a:ea typeface="Meiryo UI" pitchFamily="50" charset="-128"/>
                <a:cs typeface="Meiryo UI" pitchFamily="50" charset="-128"/>
              </a:rPr>
              <a:t>第</a:t>
            </a:r>
            <a:r>
              <a:rPr lang="en-US" altLang="ja-JP" sz="3600" b="1" kern="0" dirty="0">
                <a:latin typeface="Meiryo UI" pitchFamily="50" charset="-128"/>
                <a:ea typeface="Meiryo UI" pitchFamily="50" charset="-128"/>
                <a:cs typeface="Meiryo UI" pitchFamily="50" charset="-128"/>
              </a:rPr>
              <a:t>14</a:t>
            </a:r>
            <a:r>
              <a:rPr lang="ja-JP" altLang="en-US" sz="3600" b="1" kern="0" dirty="0">
                <a:latin typeface="Meiryo UI" pitchFamily="50" charset="-128"/>
                <a:ea typeface="Meiryo UI" pitchFamily="50" charset="-128"/>
                <a:cs typeface="Meiryo UI" pitchFamily="50" charset="-128"/>
              </a:rPr>
              <a:t>回</a:t>
            </a:r>
            <a:endParaRPr lang="en-US" altLang="ja-JP" sz="3600" b="1" kern="0" dirty="0">
              <a:latin typeface="Meiryo UI" pitchFamily="50" charset="-128"/>
              <a:ea typeface="Meiryo UI" pitchFamily="50" charset="-128"/>
              <a:cs typeface="Meiryo UI" pitchFamily="50" charset="-128"/>
            </a:endParaRPr>
          </a:p>
          <a:p>
            <a:pPr eaLnBrk="1" hangingPunct="1"/>
            <a:r>
              <a:rPr lang="ja-JP" altLang="en-US" sz="3600" b="1" kern="0" dirty="0">
                <a:latin typeface="Meiryo UI" pitchFamily="50" charset="-128"/>
                <a:ea typeface="Meiryo UI" pitchFamily="50" charset="-128"/>
                <a:cs typeface="Meiryo UI" pitchFamily="50" charset="-128"/>
              </a:rPr>
              <a:t>基本的な統計・ビッグデータ分析のスキル</a:t>
            </a:r>
            <a:endParaRPr lang="en-US" altLang="ja-JP" sz="3600" b="1" kern="0" dirty="0">
              <a:latin typeface="Meiryo UI" pitchFamily="50" charset="-128"/>
              <a:ea typeface="Meiryo UI" pitchFamily="50" charset="-128"/>
              <a:cs typeface="Meiryo UI" pitchFamily="50" charset="-128"/>
            </a:endParaRPr>
          </a:p>
        </p:txBody>
      </p:sp>
      <p:sp>
        <p:nvSpPr>
          <p:cNvPr id="5" name="Rectangle 5"/>
          <p:cNvSpPr txBox="1">
            <a:spLocks noChangeArrowheads="1"/>
          </p:cNvSpPr>
          <p:nvPr/>
        </p:nvSpPr>
        <p:spPr bwMode="auto">
          <a:xfrm>
            <a:off x="250825" y="3861048"/>
            <a:ext cx="8642350" cy="41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endParaRPr lang="en-US" altLang="ja-JP" sz="2400" b="1" kern="0" dirty="0">
              <a:latin typeface="Meiryo UI" pitchFamily="50" charset="-128"/>
              <a:ea typeface="Meiryo UI" pitchFamily="50" charset="-128"/>
              <a:cs typeface="Meiryo UI" pitchFamily="50" charset="-128"/>
            </a:endParaRPr>
          </a:p>
        </p:txBody>
      </p:sp>
      <p:sp>
        <p:nvSpPr>
          <p:cNvPr id="4" name="Rectangle 5">
            <a:extLst>
              <a:ext uri="{FF2B5EF4-FFF2-40B4-BE49-F238E27FC236}">
                <a16:creationId xmlns:a16="http://schemas.microsoft.com/office/drawing/2014/main" id="{B8049358-DA08-AB4B-9290-E85FFE028641}"/>
              </a:ext>
            </a:extLst>
          </p:cNvPr>
          <p:cNvSpPr txBox="1">
            <a:spLocks noChangeArrowheads="1"/>
          </p:cNvSpPr>
          <p:nvPr/>
        </p:nvSpPr>
        <p:spPr bwMode="auto">
          <a:xfrm>
            <a:off x="532904" y="3006875"/>
            <a:ext cx="8642350" cy="41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800" b="1" kern="0">
                <a:latin typeface="Meiryo UI"/>
                <a:ea typeface="Meiryo UI"/>
                <a:cs typeface="Meiryo UI" pitchFamily="50" charset="-128"/>
              </a:rPr>
              <a:t>「データ分析の流れ」</a:t>
            </a:r>
            <a:endParaRPr lang="en-US" altLang="ja-JP" sz="2800" b="1" kern="0">
              <a:latin typeface="Meiryo UI" pitchFamily="50" charset="-128"/>
              <a:ea typeface="Meiryo UI"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id="{38640200-830E-46DA-9210-EEA06D078C01}"/>
              </a:ext>
            </a:extLst>
          </p:cNvPr>
          <p:cNvSpPr>
            <a:spLocks noGrp="1"/>
          </p:cNvSpPr>
          <p:nvPr>
            <p:ph type="sldNum" sz="quarter" idx="12"/>
          </p:nvPr>
        </p:nvSpPr>
        <p:spPr/>
        <p:txBody>
          <a:bodyPr/>
          <a:lstStyle/>
          <a:p>
            <a:pPr>
              <a:defRPr/>
            </a:pPr>
            <a:fld id="{22179739-F4A8-44EB-8B8E-F3F060272835}" type="slidenum">
              <a:rPr lang="ja-JP" altLang="en-US" smtClean="0"/>
              <a:pPr>
                <a:defRPr/>
              </a:pPr>
              <a:t>0</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36472C90-910A-3540-A520-0598E74DD67C}"/>
              </a:ext>
            </a:extLst>
          </p:cNvPr>
          <p:cNvSpPr>
            <a:spLocks noGrp="1"/>
          </p:cNvSpPr>
          <p:nvPr>
            <p:ph idx="1"/>
          </p:nvPr>
        </p:nvSpPr>
        <p:spPr/>
        <p:txBody>
          <a:bodyPr>
            <a:normAutofit/>
          </a:bodyPr>
          <a:lstStyle/>
          <a:p>
            <a:r>
              <a:rPr lang="ja-JP" altLang="en-US" sz="2000"/>
              <a:t>母集団・標本から計算した量を母●●・標本●●と呼ぶ。</a:t>
            </a:r>
            <a:endParaRPr lang="en-US" altLang="ja-JP" sz="2000"/>
          </a:p>
          <a:p>
            <a:r>
              <a:rPr lang="ja-JP" altLang="en-US" sz="2000"/>
              <a:t>統計的仮説検定は、標本●●の値が真の値（母●●）にどの程度近いかを確認する作業</a:t>
            </a:r>
            <a:endParaRPr lang="en-US" altLang="ja-JP" sz="2000"/>
          </a:p>
        </p:txBody>
      </p:sp>
      <p:graphicFrame>
        <p:nvGraphicFramePr>
          <p:cNvPr id="13" name="表 13">
            <a:extLst>
              <a:ext uri="{FF2B5EF4-FFF2-40B4-BE49-F238E27FC236}">
                <a16:creationId xmlns:a16="http://schemas.microsoft.com/office/drawing/2014/main" id="{4A0D637F-15BC-914B-9698-014756766886}"/>
              </a:ext>
            </a:extLst>
          </p:cNvPr>
          <p:cNvGraphicFramePr>
            <a:graphicFrameLocks noGrp="1"/>
          </p:cNvGraphicFramePr>
          <p:nvPr/>
        </p:nvGraphicFramePr>
        <p:xfrm>
          <a:off x="628649" y="2601686"/>
          <a:ext cx="7886700" cy="1654628"/>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1835716912"/>
                    </a:ext>
                  </a:extLst>
                </a:gridCol>
                <a:gridCol w="2628900">
                  <a:extLst>
                    <a:ext uri="{9D8B030D-6E8A-4147-A177-3AD203B41FA5}">
                      <a16:colId xmlns:a16="http://schemas.microsoft.com/office/drawing/2014/main" val="1331617820"/>
                    </a:ext>
                  </a:extLst>
                </a:gridCol>
                <a:gridCol w="2628900">
                  <a:extLst>
                    <a:ext uri="{9D8B030D-6E8A-4147-A177-3AD203B41FA5}">
                      <a16:colId xmlns:a16="http://schemas.microsoft.com/office/drawing/2014/main" val="253930467"/>
                    </a:ext>
                  </a:extLst>
                </a:gridCol>
              </a:tblGrid>
              <a:tr h="374468">
                <a:tc>
                  <a:txBody>
                    <a:bodyPr/>
                    <a:lstStyle/>
                    <a:p>
                      <a:pPr algn="ctr"/>
                      <a:endParaRPr kumimoji="1" lang="ja-JP" altLang="en-US"/>
                    </a:p>
                  </a:txBody>
                  <a:tcPr anchor="ctr"/>
                </a:tc>
                <a:tc>
                  <a:txBody>
                    <a:bodyPr/>
                    <a:lstStyle/>
                    <a:p>
                      <a:pPr algn="ctr"/>
                      <a:r>
                        <a:rPr kumimoji="1" lang="ja-JP" altLang="en-US"/>
                        <a:t>平均</a:t>
                      </a:r>
                    </a:p>
                  </a:txBody>
                  <a:tcPr anchor="ctr"/>
                </a:tc>
                <a:tc>
                  <a:txBody>
                    <a:bodyPr/>
                    <a:lstStyle/>
                    <a:p>
                      <a:pPr algn="ctr"/>
                      <a:r>
                        <a:rPr kumimoji="1" lang="ja-JP" altLang="en-US"/>
                        <a:t>比率</a:t>
                      </a:r>
                    </a:p>
                  </a:txBody>
                  <a:tcPr anchor="ctr"/>
                </a:tc>
                <a:extLst>
                  <a:ext uri="{0D108BD9-81ED-4DB2-BD59-A6C34878D82A}">
                    <a16:rowId xmlns:a16="http://schemas.microsoft.com/office/drawing/2014/main" val="3633730852"/>
                  </a:ext>
                </a:extLst>
              </a:tr>
              <a:tr h="370840">
                <a:tc>
                  <a:txBody>
                    <a:bodyPr/>
                    <a:lstStyle/>
                    <a:p>
                      <a:pPr algn="ctr"/>
                      <a:r>
                        <a:rPr kumimoji="1" lang="ja-JP" altLang="en-US"/>
                        <a:t>母集団</a:t>
                      </a:r>
                      <a:endParaRPr kumimoji="1" lang="en-US" altLang="ja-JP"/>
                    </a:p>
                    <a:p>
                      <a:pPr algn="ctr"/>
                      <a:r>
                        <a:rPr kumimoji="1" lang="ja-JP" altLang="en-US"/>
                        <a:t>（原則算出不可能）</a:t>
                      </a:r>
                    </a:p>
                  </a:txBody>
                  <a:tcPr anchor="ctr"/>
                </a:tc>
                <a:tc>
                  <a:txBody>
                    <a:bodyPr/>
                    <a:lstStyle/>
                    <a:p>
                      <a:pPr algn="ctr"/>
                      <a:r>
                        <a:rPr kumimoji="1" lang="ja-JP" altLang="en-US"/>
                        <a:t>母平均</a:t>
                      </a:r>
                    </a:p>
                  </a:txBody>
                  <a:tcPr anchor="ctr"/>
                </a:tc>
                <a:tc>
                  <a:txBody>
                    <a:bodyPr/>
                    <a:lstStyle/>
                    <a:p>
                      <a:pPr algn="ctr"/>
                      <a:r>
                        <a:rPr kumimoji="1" lang="ja-JP" altLang="en-US"/>
                        <a:t>母比率</a:t>
                      </a:r>
                    </a:p>
                  </a:txBody>
                  <a:tcPr anchor="ctr"/>
                </a:tc>
                <a:extLst>
                  <a:ext uri="{0D108BD9-81ED-4DB2-BD59-A6C34878D82A}">
                    <a16:rowId xmlns:a16="http://schemas.microsoft.com/office/drawing/2014/main" val="3147426479"/>
                  </a:ext>
                </a:extLst>
              </a:tr>
              <a:tr h="370840">
                <a:tc>
                  <a:txBody>
                    <a:bodyPr/>
                    <a:lstStyle/>
                    <a:p>
                      <a:pPr algn="ctr"/>
                      <a:r>
                        <a:rPr kumimoji="1" lang="ja-JP" altLang="en-US"/>
                        <a:t>標本</a:t>
                      </a:r>
                      <a:endParaRPr kumimoji="1" lang="en-US" altLang="ja-JP"/>
                    </a:p>
                    <a:p>
                      <a:pPr algn="ctr"/>
                      <a:r>
                        <a:rPr kumimoji="1" lang="ja-JP" altLang="en-US"/>
                        <a:t>（算出可能）</a:t>
                      </a:r>
                    </a:p>
                  </a:txBody>
                  <a:tcPr anchor="ctr"/>
                </a:tc>
                <a:tc>
                  <a:txBody>
                    <a:bodyPr/>
                    <a:lstStyle/>
                    <a:p>
                      <a:pPr algn="ctr"/>
                      <a:r>
                        <a:rPr kumimoji="1" lang="ja-JP" altLang="en-US"/>
                        <a:t>標本平均</a:t>
                      </a:r>
                    </a:p>
                  </a:txBody>
                  <a:tcPr anchor="ctr"/>
                </a:tc>
                <a:tc>
                  <a:txBody>
                    <a:bodyPr/>
                    <a:lstStyle/>
                    <a:p>
                      <a:pPr algn="ctr"/>
                      <a:r>
                        <a:rPr kumimoji="1" lang="ja-JP" altLang="en-US" dirty="0"/>
                        <a:t>標本比率</a:t>
                      </a:r>
                    </a:p>
                  </a:txBody>
                  <a:tcPr anchor="ctr"/>
                </a:tc>
                <a:extLst>
                  <a:ext uri="{0D108BD9-81ED-4DB2-BD59-A6C34878D82A}">
                    <a16:rowId xmlns:a16="http://schemas.microsoft.com/office/drawing/2014/main" val="4135168453"/>
                  </a:ext>
                </a:extLst>
              </a:tr>
            </a:tbl>
          </a:graphicData>
        </a:graphic>
      </p:graphicFrame>
      <p:sp>
        <p:nvSpPr>
          <p:cNvPr id="6" name="Rectangle 5">
            <a:extLst>
              <a:ext uri="{FF2B5EF4-FFF2-40B4-BE49-F238E27FC236}">
                <a16:creationId xmlns:a16="http://schemas.microsoft.com/office/drawing/2014/main" id="{ABCEB510-11FB-654D-A91E-CCDE3E38BB4A}"/>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平均・比率</a:t>
            </a:r>
            <a:endParaRPr lang="ja-JP" altLang="ja-JP" sz="2400" b="1" kern="0" dirty="0">
              <a:solidFill>
                <a:srgbClr val="002060"/>
              </a:solidFill>
              <a:latin typeface="Meiryo UI" pitchFamily="50" charset="-128"/>
              <a:ea typeface="Meiryo UI" pitchFamily="50" charset="-128"/>
            </a:endParaRPr>
          </a:p>
        </p:txBody>
      </p:sp>
      <p:sp>
        <p:nvSpPr>
          <p:cNvPr id="5" name="スライド番号プレースホルダー 3">
            <a:extLst>
              <a:ext uri="{FF2B5EF4-FFF2-40B4-BE49-F238E27FC236}">
                <a16:creationId xmlns:a16="http://schemas.microsoft.com/office/drawing/2014/main" id="{179F8E04-0A9C-4AF6-84C2-5F125CFF3D50}"/>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9</a:t>
            </a:fld>
            <a:endParaRPr kumimoji="1" lang="ja-JP" altLang="en-US"/>
          </a:p>
        </p:txBody>
      </p:sp>
    </p:spTree>
    <p:extLst>
      <p:ext uri="{BB962C8B-B14F-4D97-AF65-F5344CB8AC3E}">
        <p14:creationId xmlns:p14="http://schemas.microsoft.com/office/powerpoint/2010/main" val="518488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644DC6C-3C4E-624C-9078-13835AD629EA}"/>
              </a:ext>
            </a:extLst>
          </p:cNvPr>
          <p:cNvSpPr>
            <a:spLocks noGrp="1"/>
          </p:cNvSpPr>
          <p:nvPr>
            <p:ph idx="1"/>
          </p:nvPr>
        </p:nvSpPr>
        <p:spPr/>
        <p:txBody>
          <a:bodyPr>
            <a:normAutofit/>
          </a:bodyPr>
          <a:lstStyle/>
          <a:p>
            <a:r>
              <a:rPr lang="ja-JP" altLang="en-US" sz="2000"/>
              <a:t>標本抽出の際には、様々な属性が均質になるようにする。</a:t>
            </a:r>
            <a:endParaRPr lang="en-US" altLang="ja-JP" sz="2000"/>
          </a:p>
          <a:p>
            <a:r>
              <a:rPr lang="ja-JP" altLang="en-US" sz="2000"/>
              <a:t>無作為抽出（ランダムサンプリング）</a:t>
            </a:r>
            <a:endParaRPr lang="en-US" altLang="ja-JP" sz="2000"/>
          </a:p>
          <a:p>
            <a:pPr lvl="1"/>
            <a:r>
              <a:rPr kumimoji="1" lang="ja-JP" altLang="en-US" sz="2000"/>
              <a:t>標本を選ぶ際に、人為的な恣意性を全く排除し、母集団を構成する要素から確率的なルールで機械的に標本を選ぶ方法</a:t>
            </a:r>
          </a:p>
        </p:txBody>
      </p:sp>
      <p:pic>
        <p:nvPicPr>
          <p:cNvPr id="37" name="図 36">
            <a:extLst>
              <a:ext uri="{FF2B5EF4-FFF2-40B4-BE49-F238E27FC236}">
                <a16:creationId xmlns:a16="http://schemas.microsoft.com/office/drawing/2014/main" id="{AA2A7B09-F52B-CB4D-9320-4BF913BC81AF}"/>
              </a:ext>
            </a:extLst>
          </p:cNvPr>
          <p:cNvPicPr>
            <a:picLocks noChangeAspect="1"/>
          </p:cNvPicPr>
          <p:nvPr/>
        </p:nvPicPr>
        <p:blipFill>
          <a:blip r:embed="rId2"/>
          <a:stretch>
            <a:fillRect/>
          </a:stretch>
        </p:blipFill>
        <p:spPr>
          <a:xfrm>
            <a:off x="1152548" y="3381660"/>
            <a:ext cx="3117549" cy="2321095"/>
          </a:xfrm>
          <a:prstGeom prst="rect">
            <a:avLst/>
          </a:prstGeom>
        </p:spPr>
      </p:pic>
      <p:pic>
        <p:nvPicPr>
          <p:cNvPr id="44" name="図 43">
            <a:extLst>
              <a:ext uri="{FF2B5EF4-FFF2-40B4-BE49-F238E27FC236}">
                <a16:creationId xmlns:a16="http://schemas.microsoft.com/office/drawing/2014/main" id="{DD2001D5-6834-DF4E-B5DD-53162D70FF2C}"/>
              </a:ext>
            </a:extLst>
          </p:cNvPr>
          <p:cNvPicPr>
            <a:picLocks noChangeAspect="1"/>
          </p:cNvPicPr>
          <p:nvPr/>
        </p:nvPicPr>
        <p:blipFill>
          <a:blip r:embed="rId3"/>
          <a:stretch>
            <a:fillRect/>
          </a:stretch>
        </p:blipFill>
        <p:spPr>
          <a:xfrm>
            <a:off x="4873904" y="3381660"/>
            <a:ext cx="3117547" cy="2321093"/>
          </a:xfrm>
          <a:prstGeom prst="rect">
            <a:avLst/>
          </a:prstGeom>
        </p:spPr>
      </p:pic>
      <p:sp>
        <p:nvSpPr>
          <p:cNvPr id="4" name="正方形/長方形 3">
            <a:extLst>
              <a:ext uri="{FF2B5EF4-FFF2-40B4-BE49-F238E27FC236}">
                <a16:creationId xmlns:a16="http://schemas.microsoft.com/office/drawing/2014/main" id="{2490E128-EA19-FE4F-B5E6-33F90AE6422F}"/>
              </a:ext>
            </a:extLst>
          </p:cNvPr>
          <p:cNvSpPr/>
          <p:nvPr/>
        </p:nvSpPr>
        <p:spPr>
          <a:xfrm>
            <a:off x="970156" y="2810107"/>
            <a:ext cx="3389971" cy="4237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均質なサンプリング</a:t>
            </a:r>
          </a:p>
        </p:txBody>
      </p:sp>
      <p:sp>
        <p:nvSpPr>
          <p:cNvPr id="7" name="正方形/長方形 6">
            <a:extLst>
              <a:ext uri="{FF2B5EF4-FFF2-40B4-BE49-F238E27FC236}">
                <a16:creationId xmlns:a16="http://schemas.microsoft.com/office/drawing/2014/main" id="{385F9DC6-5BA3-5A4D-99F7-AAB5D066F51B}"/>
              </a:ext>
            </a:extLst>
          </p:cNvPr>
          <p:cNvSpPr/>
          <p:nvPr/>
        </p:nvSpPr>
        <p:spPr>
          <a:xfrm>
            <a:off x="4786515" y="2810107"/>
            <a:ext cx="3389971" cy="4237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偏ったサンプリング</a:t>
            </a:r>
          </a:p>
        </p:txBody>
      </p:sp>
      <p:sp>
        <p:nvSpPr>
          <p:cNvPr id="9" name="Rectangle 5">
            <a:extLst>
              <a:ext uri="{FF2B5EF4-FFF2-40B4-BE49-F238E27FC236}">
                <a16:creationId xmlns:a16="http://schemas.microsoft.com/office/drawing/2014/main" id="{2A2DB193-2BAF-7841-8912-4DDC144C7B83}"/>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標本抽出</a:t>
            </a:r>
            <a:endParaRPr lang="ja-JP" altLang="ja-JP" sz="2400" b="1" kern="0" dirty="0">
              <a:solidFill>
                <a:srgbClr val="002060"/>
              </a:solidFill>
              <a:latin typeface="Meiryo UI" pitchFamily="50" charset="-128"/>
              <a:ea typeface="Meiryo UI" pitchFamily="50" charset="-128"/>
            </a:endParaRPr>
          </a:p>
        </p:txBody>
      </p:sp>
      <p:sp>
        <p:nvSpPr>
          <p:cNvPr id="8" name="スライド番号プレースホルダー 3">
            <a:extLst>
              <a:ext uri="{FF2B5EF4-FFF2-40B4-BE49-F238E27FC236}">
                <a16:creationId xmlns:a16="http://schemas.microsoft.com/office/drawing/2014/main" id="{402D937C-8900-4A60-AB4C-4B08DAF9CD66}"/>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10</a:t>
            </a:fld>
            <a:endParaRPr kumimoji="1" lang="ja-JP" altLang="en-US"/>
          </a:p>
        </p:txBody>
      </p:sp>
    </p:spTree>
    <p:extLst>
      <p:ext uri="{BB962C8B-B14F-4D97-AF65-F5344CB8AC3E}">
        <p14:creationId xmlns:p14="http://schemas.microsoft.com/office/powerpoint/2010/main" val="2529837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04EEC3-C23E-43DC-A75C-C2DDC96FBED4}"/>
              </a:ext>
            </a:extLst>
          </p:cNvPr>
          <p:cNvSpPr>
            <a:spLocks noGrp="1"/>
          </p:cNvSpPr>
          <p:nvPr>
            <p:ph type="ctrTitle"/>
          </p:nvPr>
        </p:nvSpPr>
        <p:spPr>
          <a:xfrm>
            <a:off x="1907704" y="7245424"/>
            <a:ext cx="6858000" cy="2387600"/>
          </a:xfrm>
        </p:spPr>
        <p:txBody>
          <a:bodyPr/>
          <a:lstStyle/>
          <a:p>
            <a:endParaRPr lang="ja-JP" altLang="en-US" dirty="0"/>
          </a:p>
        </p:txBody>
      </p:sp>
      <p:sp>
        <p:nvSpPr>
          <p:cNvPr id="3" name="テキスト プレースホルダー 2">
            <a:extLst>
              <a:ext uri="{FF2B5EF4-FFF2-40B4-BE49-F238E27FC236}">
                <a16:creationId xmlns:a16="http://schemas.microsoft.com/office/drawing/2014/main" id="{626032E3-FAF4-4A8E-BB74-BFF68EA16322}"/>
              </a:ext>
            </a:extLst>
          </p:cNvPr>
          <p:cNvSpPr>
            <a:spLocks noGrp="1"/>
          </p:cNvSpPr>
          <p:nvPr>
            <p:ph type="subTitle" idx="1"/>
          </p:nvPr>
        </p:nvSpPr>
        <p:spPr>
          <a:xfrm>
            <a:off x="1907704" y="9725099"/>
            <a:ext cx="6858000" cy="1655762"/>
          </a:xfrm>
        </p:spPr>
        <p:txBody>
          <a:bodyPr/>
          <a:lstStyle/>
          <a:p>
            <a:endParaRPr lang="ja-JP" altLang="en-US" dirty="0"/>
          </a:p>
        </p:txBody>
      </p:sp>
      <p:sp>
        <p:nvSpPr>
          <p:cNvPr id="8" name="タイトル 1">
            <a:extLst>
              <a:ext uri="{FF2B5EF4-FFF2-40B4-BE49-F238E27FC236}">
                <a16:creationId xmlns:a16="http://schemas.microsoft.com/office/drawing/2014/main" id="{4F55B717-1C5C-7C4F-91CA-58AF74200972}"/>
              </a:ext>
            </a:extLst>
          </p:cNvPr>
          <p:cNvSpPr txBox="1">
            <a:spLocks/>
          </p:cNvSpPr>
          <p:nvPr/>
        </p:nvSpPr>
        <p:spPr>
          <a:xfrm>
            <a:off x="323528" y="3654660"/>
            <a:ext cx="7056784" cy="614738"/>
          </a:xfrm>
          <a:prstGeom prst="rect">
            <a:avLst/>
          </a:prstGeom>
        </p:spPr>
        <p:txBody>
          <a:bodyPr anchor="b"/>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fontAlgn="auto">
              <a:spcAft>
                <a:spcPts val="0"/>
              </a:spcAft>
            </a:pPr>
            <a:r>
              <a:rPr lang="ja-JP" altLang="en-US" sz="3200" b="1">
                <a:latin typeface="Meiryo" panose="020B0604030504040204" pitchFamily="34" charset="-128"/>
                <a:ea typeface="Meiryo" panose="020B0604030504040204" pitchFamily="34" charset="-128"/>
              </a:rPr>
              <a:t>仮説検定のポイント（２）</a:t>
            </a:r>
            <a:r>
              <a:rPr lang="en-US" altLang="ja-JP" sz="3200" b="1" dirty="0">
                <a:latin typeface="Meiryo" panose="020B0604030504040204" pitchFamily="34" charset="-128"/>
                <a:ea typeface="Meiryo" panose="020B0604030504040204" pitchFamily="34" charset="-128"/>
              </a:rPr>
              <a:t> </a:t>
            </a:r>
            <a:r>
              <a:rPr lang="ja-JP" altLang="en-US" sz="1800" b="1">
                <a:latin typeface="Meiryo" panose="020B0604030504040204" pitchFamily="34" charset="-128"/>
                <a:ea typeface="Meiryo" panose="020B0604030504040204" pitchFamily="34" charset="-128"/>
              </a:rPr>
              <a:t>確率</a:t>
            </a:r>
          </a:p>
        </p:txBody>
      </p:sp>
      <p:cxnSp>
        <p:nvCxnSpPr>
          <p:cNvPr id="9" name="直線コネクタ 8">
            <a:extLst>
              <a:ext uri="{FF2B5EF4-FFF2-40B4-BE49-F238E27FC236}">
                <a16:creationId xmlns:a16="http://schemas.microsoft.com/office/drawing/2014/main" id="{B4CDADFC-6A7A-1846-850F-9B3CE68CB9E2}"/>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0679463-970C-5040-BF15-593C7C1BD8DF}"/>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62F1DD24-A5DB-F341-9A49-C37295C03305}"/>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2" name="スライド番号プレースホルダー 3">
            <a:extLst>
              <a:ext uri="{FF2B5EF4-FFF2-40B4-BE49-F238E27FC236}">
                <a16:creationId xmlns:a16="http://schemas.microsoft.com/office/drawing/2014/main" id="{911A4333-8E60-704E-9646-4D46477C90DC}"/>
              </a:ext>
            </a:extLst>
          </p:cNvPr>
          <p:cNvSpPr txBox="1">
            <a:spLocks/>
          </p:cNvSpPr>
          <p:nvPr/>
        </p:nvSpPr>
        <p:spPr>
          <a:xfrm>
            <a:off x="8423275" y="6492875"/>
            <a:ext cx="720725" cy="365125"/>
          </a:xfrm>
          <a:prstGeom prst="rect">
            <a:avLst/>
          </a:prstGeom>
        </p:spPr>
        <p:txBody>
          <a:bodyPr vert="horz" lIns="91440" tIns="45720" rIns="91440" bIns="45720" rtlCol="0" anchor="b"/>
          <a:lstStyle>
            <a:defPPr>
              <a:defRPr lang="ja-JP"/>
            </a:defPPr>
            <a:lvl1pPr algn="r" rtl="0" fontAlgn="auto">
              <a:spcBef>
                <a:spcPts val="0"/>
              </a:spcBef>
              <a:spcAft>
                <a:spcPts val="0"/>
              </a:spcAft>
              <a:defRPr kumimoji="1" sz="1200" kern="1200">
                <a:solidFill>
                  <a:schemeClr val="tx1">
                    <a:tint val="75000"/>
                  </a:schemeClr>
                </a:solidFill>
                <a:latin typeface="+mn-lt"/>
                <a:ea typeface="+mn-ea"/>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pPr marL="228600" indent="-228600">
              <a:buFont typeface="+mj-lt"/>
              <a:buAutoNum type="arabicPeriod" startAt="14"/>
            </a:pPr>
            <a:fld id="{ED2D5C90-0667-8C4B-828E-9CCEDA5B855E}" type="slidenum">
              <a:rPr lang="ja-JP" altLang="en-US" smtClean="0"/>
              <a:pPr marL="228600" indent="-228600">
                <a:buFont typeface="+mj-lt"/>
                <a:buAutoNum type="arabicPeriod" startAt="14"/>
              </a:pPr>
              <a:t>11</a:t>
            </a:fld>
            <a:endParaRPr lang="ja-JP" altLang="en-US" dirty="0"/>
          </a:p>
        </p:txBody>
      </p:sp>
      <p:sp>
        <p:nvSpPr>
          <p:cNvPr id="4" name="フッター プレースホルダー 3">
            <a:extLst>
              <a:ext uri="{FF2B5EF4-FFF2-40B4-BE49-F238E27FC236}">
                <a16:creationId xmlns:a16="http://schemas.microsoft.com/office/drawing/2014/main" id="{EDC5B70C-0242-41A2-8430-5DCB8DAA43A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3081A0D-C477-44B0-9684-4E41C980507E}"/>
              </a:ext>
            </a:extLst>
          </p:cNvPr>
          <p:cNvSpPr>
            <a:spLocks noGrp="1"/>
          </p:cNvSpPr>
          <p:nvPr>
            <p:ph type="sldNum" sz="quarter" idx="12"/>
          </p:nvPr>
        </p:nvSpPr>
        <p:spPr/>
        <p:txBody>
          <a:bodyPr/>
          <a:lstStyle/>
          <a:p>
            <a:fld id="{9AA15997-B66F-1A41-9CF6-38645D7F9AC6}" type="slidenum">
              <a:rPr kumimoji="1" lang="ja-JP" altLang="en-US" smtClean="0"/>
              <a:t>11</a:t>
            </a:fld>
            <a:endParaRPr kumimoji="1" lang="ja-JP" altLang="en-US"/>
          </a:p>
        </p:txBody>
      </p:sp>
    </p:spTree>
    <p:extLst>
      <p:ext uri="{BB962C8B-B14F-4D97-AF65-F5344CB8AC3E}">
        <p14:creationId xmlns:p14="http://schemas.microsoft.com/office/powerpoint/2010/main" val="3092460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61C5B5CE-E2E5-ED44-8D6E-F5C96F487BD9}"/>
              </a:ext>
            </a:extLst>
          </p:cNvPr>
          <p:cNvSpPr>
            <a:spLocks noGrp="1"/>
          </p:cNvSpPr>
          <p:nvPr>
            <p:ph idx="1"/>
          </p:nvPr>
        </p:nvSpPr>
        <p:spPr>
          <a:xfrm>
            <a:off x="628650" y="985962"/>
            <a:ext cx="7886700" cy="5335325"/>
          </a:xfrm>
        </p:spPr>
        <p:txBody>
          <a:bodyPr/>
          <a:lstStyle/>
          <a:p>
            <a:r>
              <a:rPr lang="ja-JP" altLang="en-US"/>
              <a:t>シンプルな確率の定義</a:t>
            </a:r>
            <a:endParaRPr lang="en-US" altLang="ja-JP"/>
          </a:p>
          <a:p>
            <a:pPr lvl="1"/>
            <a:r>
              <a:rPr lang="ja-JP" altLang="en-US"/>
              <a:t>実験をして、イベントの起こった割合を計算する。</a:t>
            </a:r>
            <a:endParaRPr lang="en-US" altLang="ja-JP"/>
          </a:p>
          <a:p>
            <a:pPr lvl="1"/>
            <a:r>
              <a:rPr lang="ja-JP" altLang="en-US"/>
              <a:t>実験回数を増やすほど正確になる。</a:t>
            </a:r>
          </a:p>
        </p:txBody>
      </p:sp>
      <p:pic>
        <p:nvPicPr>
          <p:cNvPr id="4" name="コンテンツ プレースホルダー 6">
            <a:extLst>
              <a:ext uri="{FF2B5EF4-FFF2-40B4-BE49-F238E27FC236}">
                <a16:creationId xmlns:a16="http://schemas.microsoft.com/office/drawing/2014/main" id="{523E8E02-A7F9-4E4F-8D2A-7502D1F049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318" y="2346497"/>
            <a:ext cx="1981129" cy="1485846"/>
          </a:xfrm>
          <a:prstGeom prst="rect">
            <a:avLst/>
          </a:prstGeom>
        </p:spPr>
      </p:pic>
      <p:sp>
        <p:nvSpPr>
          <p:cNvPr id="14" name="テキスト ボックス 13">
            <a:extLst>
              <a:ext uri="{FF2B5EF4-FFF2-40B4-BE49-F238E27FC236}">
                <a16:creationId xmlns:a16="http://schemas.microsoft.com/office/drawing/2014/main" id="{4214714C-C11D-F446-AD02-22486970438F}"/>
              </a:ext>
            </a:extLst>
          </p:cNvPr>
          <p:cNvSpPr txBox="1"/>
          <p:nvPr/>
        </p:nvSpPr>
        <p:spPr>
          <a:xfrm>
            <a:off x="3156856" y="2501411"/>
            <a:ext cx="1569660" cy="369332"/>
          </a:xfrm>
          <a:prstGeom prst="rect">
            <a:avLst/>
          </a:prstGeom>
          <a:noFill/>
        </p:spPr>
        <p:txBody>
          <a:bodyPr wrap="none" rtlCol="0">
            <a:spAutoFit/>
          </a:bodyPr>
          <a:lstStyle/>
          <a:p>
            <a:r>
              <a:rPr kumimoji="1" lang="ja-JP" altLang="en-US"/>
              <a:t>サイコロの例</a:t>
            </a:r>
            <a:endParaRPr kumimoji="1" lang="en-US" altLang="ja-JP"/>
          </a:p>
        </p:txBody>
      </p:sp>
      <mc:AlternateContent xmlns:mc="http://schemas.openxmlformats.org/markup-compatibility/2006" xmlns:a14="http://schemas.microsoft.com/office/drawing/2010/main">
        <mc:Choice Requires="a14">
          <p:sp>
            <p:nvSpPr>
              <p:cNvPr id="15" name="正方形/長方形 14">
                <a:extLst>
                  <a:ext uri="{FF2B5EF4-FFF2-40B4-BE49-F238E27FC236}">
                    <a16:creationId xmlns:a16="http://schemas.microsoft.com/office/drawing/2014/main" id="{6D28A961-403F-F941-8FA4-C8265DDAAE62}"/>
                  </a:ext>
                </a:extLst>
              </p:cNvPr>
              <p:cNvSpPr/>
              <p:nvPr/>
            </p:nvSpPr>
            <p:spPr>
              <a:xfrm>
                <a:off x="2364920" y="2974464"/>
                <a:ext cx="6150429" cy="67916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ja-JP" altLang="en-US" i="1">
                          <a:latin typeface="Cambria Math" panose="02040503050406030204" pitchFamily="18" charset="0"/>
                        </a:rPr>
                        <m:t>（</m:t>
                      </m:r>
                      <m:r>
                        <a:rPr kumimoji="1" lang="en-US" altLang="ja-JP" i="1">
                          <a:latin typeface="Cambria Math" panose="02040503050406030204" pitchFamily="18" charset="0"/>
                        </a:rPr>
                        <m:t>1</m:t>
                      </m:r>
                      <m:r>
                        <a:rPr lang="ja-JP" altLang="en-US" i="1">
                          <a:latin typeface="Cambria Math" panose="02040503050406030204" pitchFamily="18" charset="0"/>
                        </a:rPr>
                        <m:t>の目が出る確率）</m:t>
                      </m:r>
                      <m:r>
                        <a:rPr kumimoji="1" lang="en" altLang="ja-JP" i="1">
                          <a:latin typeface="Cambria Math" panose="02040503050406030204" pitchFamily="18" charset="0"/>
                        </a:rPr>
                        <m:t>=</m:t>
                      </m:r>
                      <m:f>
                        <m:fPr>
                          <m:ctrlPr>
                            <a:rPr kumimoji="1" lang="en" altLang="ja-JP" i="1">
                              <a:latin typeface="Cambria Math" panose="02040503050406030204" pitchFamily="18" charset="0"/>
                            </a:rPr>
                          </m:ctrlPr>
                        </m:fPr>
                        <m:num>
                          <m:r>
                            <a:rPr lang="ja-JP" altLang="en-US" i="1">
                              <a:latin typeface="Cambria Math" panose="02040503050406030204" pitchFamily="18" charset="0"/>
                            </a:rPr>
                            <m:t>（</m:t>
                          </m:r>
                          <m:r>
                            <a:rPr lang="en-US" altLang="ja-JP" i="1">
                              <a:latin typeface="Cambria Math" panose="02040503050406030204" pitchFamily="18" charset="0"/>
                            </a:rPr>
                            <m:t>1</m:t>
                          </m:r>
                          <m:r>
                            <a:rPr lang="ja-JP" altLang="en-US" i="1">
                              <a:latin typeface="Cambria Math" panose="02040503050406030204" pitchFamily="18" charset="0"/>
                            </a:rPr>
                            <m:t>の目が出た回数）</m:t>
                          </m:r>
                        </m:num>
                        <m:den>
                          <m:r>
                            <a:rPr lang="ja-JP" altLang="en-US" i="1">
                              <a:latin typeface="Cambria Math" panose="02040503050406030204" pitchFamily="18" charset="0"/>
                            </a:rPr>
                            <m:t>（サイコロを振った回数）</m:t>
                          </m:r>
                        </m:den>
                      </m:f>
                      <m:r>
                        <a:rPr lang="ja-JP" altLang="en-US" i="1">
                          <a:latin typeface="Cambria Math" panose="02040503050406030204" pitchFamily="18" charset="0"/>
                        </a:rPr>
                        <m:t>→</m:t>
                      </m:r>
                      <m:f>
                        <m:fPr>
                          <m:ctrlPr>
                            <a:rPr lang="en-US" altLang="ja-JP" i="1">
                              <a:latin typeface="Cambria Math" panose="02040503050406030204" pitchFamily="18" charset="0"/>
                            </a:rPr>
                          </m:ctrlPr>
                        </m:fPr>
                        <m:num>
                          <m:r>
                            <a:rPr lang="en-US" altLang="ja-JP" b="0" i="1">
                              <a:latin typeface="Cambria Math" panose="02040503050406030204" pitchFamily="18" charset="0"/>
                            </a:rPr>
                            <m:t>1</m:t>
                          </m:r>
                        </m:num>
                        <m:den>
                          <m:r>
                            <a:rPr lang="en-US" altLang="ja-JP" b="0" i="1">
                              <a:latin typeface="Cambria Math" panose="02040503050406030204" pitchFamily="18" charset="0"/>
                            </a:rPr>
                            <m:t>6</m:t>
                          </m:r>
                        </m:den>
                      </m:f>
                    </m:oMath>
                  </m:oMathPara>
                </a14:m>
                <a:endParaRPr kumimoji="1" lang="ja-JP" altLang="en-US"/>
              </a:p>
            </p:txBody>
          </p:sp>
        </mc:Choice>
        <mc:Fallback xmlns="">
          <p:sp>
            <p:nvSpPr>
              <p:cNvPr id="15" name="正方形/長方形 14">
                <a:extLst>
                  <a:ext uri="{FF2B5EF4-FFF2-40B4-BE49-F238E27FC236}">
                    <a16:creationId xmlns:a16="http://schemas.microsoft.com/office/drawing/2014/main" id="{6D28A961-403F-F941-8FA4-C8265DDAAE62}"/>
                  </a:ext>
                </a:extLst>
              </p:cNvPr>
              <p:cNvSpPr>
                <a:spLocks noRot="1" noChangeAspect="1" noMove="1" noResize="1" noEditPoints="1" noAdjustHandles="1" noChangeArrowheads="1" noChangeShapeType="1" noTextEdit="1"/>
              </p:cNvSpPr>
              <p:nvPr/>
            </p:nvSpPr>
            <p:spPr>
              <a:xfrm>
                <a:off x="2364920" y="2974464"/>
                <a:ext cx="6150429" cy="679160"/>
              </a:xfrm>
              <a:prstGeom prst="rect">
                <a:avLst/>
              </a:prstGeom>
              <a:blipFill>
                <a:blip r:embed="rId3"/>
                <a:stretch>
                  <a:fillRect b="-7407"/>
                </a:stretch>
              </a:blipFill>
            </p:spPr>
            <p:txBody>
              <a:bodyPr/>
              <a:lstStyle/>
              <a:p>
                <a:r>
                  <a:rPr lang="ja-JP" altLang="en-US">
                    <a:noFill/>
                  </a:rPr>
                  <a:t> </a:t>
                </a:r>
              </a:p>
            </p:txBody>
          </p:sp>
        </mc:Fallback>
      </mc:AlternateContent>
      <p:sp>
        <p:nvSpPr>
          <p:cNvPr id="8" name="Rectangle 5">
            <a:extLst>
              <a:ext uri="{FF2B5EF4-FFF2-40B4-BE49-F238E27FC236}">
                <a16:creationId xmlns:a16="http://schemas.microsoft.com/office/drawing/2014/main" id="{89477A8F-10CA-7C45-A89B-0314D607B68D}"/>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確</a:t>
            </a:r>
            <a:r>
              <a:rPr lang="en-US" altLang="ja-JP" sz="2400" b="1" kern="0" dirty="0">
                <a:solidFill>
                  <a:srgbClr val="002060"/>
                </a:solidFill>
                <a:latin typeface="Meiryo UI" pitchFamily="50" charset="-128"/>
                <a:ea typeface="Meiryo UI" pitchFamily="50" charset="-128"/>
              </a:rPr>
              <a:t> </a:t>
            </a:r>
            <a:r>
              <a:rPr lang="ja-JP" altLang="en-US" sz="2400" b="1" kern="0">
                <a:solidFill>
                  <a:srgbClr val="002060"/>
                </a:solidFill>
                <a:latin typeface="Meiryo UI" pitchFamily="50" charset="-128"/>
                <a:ea typeface="Meiryo UI" pitchFamily="50" charset="-128"/>
              </a:rPr>
              <a:t>率</a:t>
            </a:r>
            <a:endParaRPr lang="ja-JP" altLang="ja-JP" sz="2400" b="1" kern="0" dirty="0">
              <a:solidFill>
                <a:srgbClr val="002060"/>
              </a:solidFill>
              <a:latin typeface="Meiryo UI" pitchFamily="50" charset="-128"/>
              <a:ea typeface="Meiryo UI" pitchFamily="50" charset="-128"/>
            </a:endParaRPr>
          </a:p>
        </p:txBody>
      </p:sp>
      <p:sp>
        <p:nvSpPr>
          <p:cNvPr id="7" name="スライド番号プレースホルダー 3">
            <a:extLst>
              <a:ext uri="{FF2B5EF4-FFF2-40B4-BE49-F238E27FC236}">
                <a16:creationId xmlns:a16="http://schemas.microsoft.com/office/drawing/2014/main" id="{07C943D2-3771-466C-902F-C26CB769DB56}"/>
              </a:ext>
            </a:extLst>
          </p:cNvPr>
          <p:cNvSpPr>
            <a:spLocks noGrp="1"/>
          </p:cNvSpPr>
          <p:nvPr>
            <p:ph type="sldNum" sz="quarter" idx="12"/>
          </p:nvPr>
        </p:nvSpPr>
        <p:spPr>
          <a:xfrm>
            <a:off x="8423275" y="6520259"/>
            <a:ext cx="720725" cy="365125"/>
          </a:xfrm>
        </p:spPr>
        <p:txBody>
          <a:bodyPr/>
          <a:lstStyle/>
          <a:p>
            <a:fld id="{ED2D5C90-0667-8C4B-828E-9CCEDA5B855E}" type="slidenum">
              <a:rPr kumimoji="1" lang="ja-JP" altLang="en-US" smtClean="0"/>
              <a:t>12</a:t>
            </a:fld>
            <a:endParaRPr kumimoji="1" lang="ja-JP" altLang="en-US"/>
          </a:p>
        </p:txBody>
      </p:sp>
    </p:spTree>
    <p:extLst>
      <p:ext uri="{BB962C8B-B14F-4D97-AF65-F5344CB8AC3E}">
        <p14:creationId xmlns:p14="http://schemas.microsoft.com/office/powerpoint/2010/main" val="254899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7579F934-938C-9142-8F18-3D884924D77B}"/>
              </a:ext>
            </a:extLst>
          </p:cNvPr>
          <p:cNvSpPr>
            <a:spLocks noGrp="1"/>
          </p:cNvSpPr>
          <p:nvPr>
            <p:ph idx="1"/>
          </p:nvPr>
        </p:nvSpPr>
        <p:spPr/>
        <p:txBody>
          <a:bodyPr/>
          <a:lstStyle/>
          <a:p>
            <a:r>
              <a:rPr kumimoji="1" lang="ja-JP" altLang="en-US"/>
              <a:t>回数を増やすと</a:t>
            </a:r>
            <a:r>
              <a:rPr kumimoji="1" lang="en-US" altLang="ja-JP"/>
              <a:t>1/6(=0.16666…)</a:t>
            </a:r>
            <a:r>
              <a:rPr kumimoji="1" lang="ja-JP" altLang="en-US"/>
              <a:t>に近づく。</a:t>
            </a:r>
          </a:p>
        </p:txBody>
      </p:sp>
      <p:pic>
        <p:nvPicPr>
          <p:cNvPr id="5" name="図 4" descr="グラフ, 棒グラフ&#10;&#10;自動的に生成された説明">
            <a:extLst>
              <a:ext uri="{FF2B5EF4-FFF2-40B4-BE49-F238E27FC236}">
                <a16:creationId xmlns:a16="http://schemas.microsoft.com/office/drawing/2014/main" id="{422F97F0-4C77-384D-9958-62089F4D392A}"/>
              </a:ext>
            </a:extLst>
          </p:cNvPr>
          <p:cNvPicPr>
            <a:picLocks noChangeAspect="1"/>
          </p:cNvPicPr>
          <p:nvPr/>
        </p:nvPicPr>
        <p:blipFill>
          <a:blip r:embed="rId2"/>
          <a:stretch>
            <a:fillRect/>
          </a:stretch>
        </p:blipFill>
        <p:spPr>
          <a:xfrm>
            <a:off x="1099445" y="1651483"/>
            <a:ext cx="3073555" cy="2262740"/>
          </a:xfrm>
          <a:prstGeom prst="rect">
            <a:avLst/>
          </a:prstGeom>
        </p:spPr>
      </p:pic>
      <p:pic>
        <p:nvPicPr>
          <p:cNvPr id="7" name="図 6" descr="グラフ, 棒グラフ&#10;&#10;自動的に生成された説明">
            <a:extLst>
              <a:ext uri="{FF2B5EF4-FFF2-40B4-BE49-F238E27FC236}">
                <a16:creationId xmlns:a16="http://schemas.microsoft.com/office/drawing/2014/main" id="{3DEA1B98-9390-6943-9EBD-F936AADA8BEE}"/>
              </a:ext>
            </a:extLst>
          </p:cNvPr>
          <p:cNvPicPr>
            <a:picLocks noChangeAspect="1"/>
          </p:cNvPicPr>
          <p:nvPr/>
        </p:nvPicPr>
        <p:blipFill>
          <a:blip r:embed="rId3"/>
          <a:stretch>
            <a:fillRect/>
          </a:stretch>
        </p:blipFill>
        <p:spPr>
          <a:xfrm>
            <a:off x="4971000" y="1651483"/>
            <a:ext cx="3073555" cy="2262740"/>
          </a:xfrm>
          <a:prstGeom prst="rect">
            <a:avLst/>
          </a:prstGeom>
        </p:spPr>
      </p:pic>
      <p:pic>
        <p:nvPicPr>
          <p:cNvPr id="9" name="図 8" descr="グラフ, 棒グラフ&#10;&#10;自動的に生成された説明">
            <a:extLst>
              <a:ext uri="{FF2B5EF4-FFF2-40B4-BE49-F238E27FC236}">
                <a16:creationId xmlns:a16="http://schemas.microsoft.com/office/drawing/2014/main" id="{417C0C87-D8A7-2D4C-822F-419BFAE5F7AD}"/>
              </a:ext>
            </a:extLst>
          </p:cNvPr>
          <p:cNvPicPr>
            <a:picLocks noChangeAspect="1"/>
          </p:cNvPicPr>
          <p:nvPr/>
        </p:nvPicPr>
        <p:blipFill>
          <a:blip r:embed="rId4"/>
          <a:stretch>
            <a:fillRect/>
          </a:stretch>
        </p:blipFill>
        <p:spPr>
          <a:xfrm>
            <a:off x="1099445" y="4230133"/>
            <a:ext cx="3073555" cy="2262740"/>
          </a:xfrm>
          <a:prstGeom prst="rect">
            <a:avLst/>
          </a:prstGeom>
        </p:spPr>
      </p:pic>
      <p:pic>
        <p:nvPicPr>
          <p:cNvPr id="11" name="図 10" descr="グラフ, 棒グラフ&#10;&#10;自動的に生成された説明">
            <a:extLst>
              <a:ext uri="{FF2B5EF4-FFF2-40B4-BE49-F238E27FC236}">
                <a16:creationId xmlns:a16="http://schemas.microsoft.com/office/drawing/2014/main" id="{F4168165-012B-3E4D-AC54-8997D833E201}"/>
              </a:ext>
            </a:extLst>
          </p:cNvPr>
          <p:cNvPicPr>
            <a:picLocks noChangeAspect="1"/>
          </p:cNvPicPr>
          <p:nvPr/>
        </p:nvPicPr>
        <p:blipFill>
          <a:blip r:embed="rId5"/>
          <a:stretch>
            <a:fillRect/>
          </a:stretch>
        </p:blipFill>
        <p:spPr>
          <a:xfrm>
            <a:off x="4971000" y="4230133"/>
            <a:ext cx="3073555" cy="2262740"/>
          </a:xfrm>
          <a:prstGeom prst="rect">
            <a:avLst/>
          </a:prstGeom>
        </p:spPr>
      </p:pic>
      <p:sp>
        <p:nvSpPr>
          <p:cNvPr id="12" name="テキスト ボックス 11">
            <a:extLst>
              <a:ext uri="{FF2B5EF4-FFF2-40B4-BE49-F238E27FC236}">
                <a16:creationId xmlns:a16="http://schemas.microsoft.com/office/drawing/2014/main" id="{FAD15474-65B6-0D4E-8C06-CEA9E6C3BC1F}"/>
              </a:ext>
            </a:extLst>
          </p:cNvPr>
          <p:cNvSpPr txBox="1"/>
          <p:nvPr/>
        </p:nvSpPr>
        <p:spPr>
          <a:xfrm>
            <a:off x="2294622" y="1411318"/>
            <a:ext cx="683200" cy="369332"/>
          </a:xfrm>
          <a:prstGeom prst="rect">
            <a:avLst/>
          </a:prstGeom>
          <a:noFill/>
        </p:spPr>
        <p:txBody>
          <a:bodyPr wrap="none" rtlCol="0">
            <a:spAutoFit/>
          </a:bodyPr>
          <a:lstStyle/>
          <a:p>
            <a:r>
              <a:rPr kumimoji="1" lang="en-US" altLang="ja-JP"/>
              <a:t>N=10</a:t>
            </a:r>
            <a:endParaRPr kumimoji="1" lang="ja-JP" altLang="en-US"/>
          </a:p>
        </p:txBody>
      </p:sp>
      <p:sp>
        <p:nvSpPr>
          <p:cNvPr id="13" name="テキスト ボックス 12">
            <a:extLst>
              <a:ext uri="{FF2B5EF4-FFF2-40B4-BE49-F238E27FC236}">
                <a16:creationId xmlns:a16="http://schemas.microsoft.com/office/drawing/2014/main" id="{C62CB32C-0252-B841-81CF-190E09A8AEBC}"/>
              </a:ext>
            </a:extLst>
          </p:cNvPr>
          <p:cNvSpPr txBox="1"/>
          <p:nvPr/>
        </p:nvSpPr>
        <p:spPr>
          <a:xfrm>
            <a:off x="6166180" y="1411318"/>
            <a:ext cx="800219" cy="369332"/>
          </a:xfrm>
          <a:prstGeom prst="rect">
            <a:avLst/>
          </a:prstGeom>
          <a:noFill/>
        </p:spPr>
        <p:txBody>
          <a:bodyPr wrap="none" rtlCol="0">
            <a:spAutoFit/>
          </a:bodyPr>
          <a:lstStyle/>
          <a:p>
            <a:r>
              <a:rPr kumimoji="1" lang="en-US" altLang="ja-JP"/>
              <a:t>N=100</a:t>
            </a:r>
            <a:endParaRPr kumimoji="1" lang="ja-JP" altLang="en-US"/>
          </a:p>
        </p:txBody>
      </p:sp>
      <p:sp>
        <p:nvSpPr>
          <p:cNvPr id="14" name="テキスト ボックス 13">
            <a:extLst>
              <a:ext uri="{FF2B5EF4-FFF2-40B4-BE49-F238E27FC236}">
                <a16:creationId xmlns:a16="http://schemas.microsoft.com/office/drawing/2014/main" id="{2E870DC3-7217-9646-9397-F707DE9707BC}"/>
              </a:ext>
            </a:extLst>
          </p:cNvPr>
          <p:cNvSpPr txBox="1"/>
          <p:nvPr/>
        </p:nvSpPr>
        <p:spPr>
          <a:xfrm>
            <a:off x="2236112" y="3949036"/>
            <a:ext cx="1091966" cy="369332"/>
          </a:xfrm>
          <a:prstGeom prst="rect">
            <a:avLst/>
          </a:prstGeom>
          <a:noFill/>
        </p:spPr>
        <p:txBody>
          <a:bodyPr wrap="none" rtlCol="0">
            <a:spAutoFit/>
          </a:bodyPr>
          <a:lstStyle/>
          <a:p>
            <a:r>
              <a:rPr kumimoji="1" lang="en-US" altLang="ja-JP"/>
              <a:t>N=10,000</a:t>
            </a:r>
            <a:endParaRPr kumimoji="1" lang="ja-JP" altLang="en-US"/>
          </a:p>
        </p:txBody>
      </p:sp>
      <p:sp>
        <p:nvSpPr>
          <p:cNvPr id="15" name="テキスト ボックス 14">
            <a:extLst>
              <a:ext uri="{FF2B5EF4-FFF2-40B4-BE49-F238E27FC236}">
                <a16:creationId xmlns:a16="http://schemas.microsoft.com/office/drawing/2014/main" id="{865BD5F8-6587-DA42-9EAF-0B837001E1ED}"/>
              </a:ext>
            </a:extLst>
          </p:cNvPr>
          <p:cNvSpPr txBox="1"/>
          <p:nvPr/>
        </p:nvSpPr>
        <p:spPr>
          <a:xfrm>
            <a:off x="6049160" y="3969722"/>
            <a:ext cx="1383712" cy="369332"/>
          </a:xfrm>
          <a:prstGeom prst="rect">
            <a:avLst/>
          </a:prstGeom>
          <a:noFill/>
        </p:spPr>
        <p:txBody>
          <a:bodyPr wrap="none" rtlCol="0">
            <a:spAutoFit/>
          </a:bodyPr>
          <a:lstStyle/>
          <a:p>
            <a:r>
              <a:rPr kumimoji="1" lang="en-US" altLang="ja-JP"/>
              <a:t>N=1,000,000</a:t>
            </a:r>
            <a:endParaRPr kumimoji="1" lang="ja-JP" altLang="en-US"/>
          </a:p>
        </p:txBody>
      </p:sp>
      <p:cxnSp>
        <p:nvCxnSpPr>
          <p:cNvPr id="17" name="直線コネクタ 16">
            <a:extLst>
              <a:ext uri="{FF2B5EF4-FFF2-40B4-BE49-F238E27FC236}">
                <a16:creationId xmlns:a16="http://schemas.microsoft.com/office/drawing/2014/main" id="{E1C18EB1-BBA7-894B-BDE2-8DAB39B75239}"/>
              </a:ext>
            </a:extLst>
          </p:cNvPr>
          <p:cNvCxnSpPr/>
          <p:nvPr/>
        </p:nvCxnSpPr>
        <p:spPr>
          <a:xfrm>
            <a:off x="4958579" y="5195407"/>
            <a:ext cx="3276000" cy="0"/>
          </a:xfrm>
          <a:prstGeom prst="line">
            <a:avLst/>
          </a:prstGeom>
          <a:ln>
            <a:prstDash val="dash"/>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98F9B96C-BEB9-5148-8929-F3428DF136B4}"/>
                  </a:ext>
                </a:extLst>
              </p:cNvPr>
              <p:cNvSpPr txBox="1"/>
              <p:nvPr/>
            </p:nvSpPr>
            <p:spPr>
              <a:xfrm>
                <a:off x="8288837" y="4935207"/>
                <a:ext cx="181139" cy="520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i="1">
                              <a:latin typeface="Cambria Math" panose="02040503050406030204" pitchFamily="18" charset="0"/>
                            </a:rPr>
                          </m:ctrlPr>
                        </m:fPr>
                        <m:num>
                          <m:r>
                            <a:rPr kumimoji="1" lang="en-US" altLang="ja-JP" b="0" i="1">
                              <a:latin typeface="Cambria Math" panose="02040503050406030204" pitchFamily="18" charset="0"/>
                            </a:rPr>
                            <m:t>1</m:t>
                          </m:r>
                        </m:num>
                        <m:den>
                          <m:r>
                            <a:rPr kumimoji="1" lang="en-US" altLang="ja-JP" b="0" i="1">
                              <a:latin typeface="Cambria Math" panose="02040503050406030204" pitchFamily="18" charset="0"/>
                            </a:rPr>
                            <m:t>6</m:t>
                          </m:r>
                        </m:den>
                      </m:f>
                    </m:oMath>
                  </m:oMathPara>
                </a14:m>
                <a:endParaRPr kumimoji="1" lang="ja-JP" altLang="en-US"/>
              </a:p>
            </p:txBody>
          </p:sp>
        </mc:Choice>
        <mc:Fallback xmlns="">
          <p:sp>
            <p:nvSpPr>
              <p:cNvPr id="18" name="テキスト ボックス 17">
                <a:extLst>
                  <a:ext uri="{FF2B5EF4-FFF2-40B4-BE49-F238E27FC236}">
                    <a16:creationId xmlns:a16="http://schemas.microsoft.com/office/drawing/2014/main" id="{98F9B96C-BEB9-5148-8929-F3428DF136B4}"/>
                  </a:ext>
                </a:extLst>
              </p:cNvPr>
              <p:cNvSpPr txBox="1">
                <a:spLocks noRot="1" noChangeAspect="1" noMove="1" noResize="1" noEditPoints="1" noAdjustHandles="1" noChangeArrowheads="1" noChangeShapeType="1" noTextEdit="1"/>
              </p:cNvSpPr>
              <p:nvPr/>
            </p:nvSpPr>
            <p:spPr>
              <a:xfrm>
                <a:off x="8288837" y="4935207"/>
                <a:ext cx="181139" cy="520399"/>
              </a:xfrm>
              <a:prstGeom prst="rect">
                <a:avLst/>
              </a:prstGeom>
              <a:blipFill>
                <a:blip r:embed="rId6"/>
                <a:stretch>
                  <a:fillRect l="-26667" t="-4762" r="-33333" b="-11905"/>
                </a:stretch>
              </a:blipFill>
            </p:spPr>
            <p:txBody>
              <a:bodyPr/>
              <a:lstStyle/>
              <a:p>
                <a:r>
                  <a:rPr lang="ja-JP" altLang="en-US">
                    <a:noFill/>
                  </a:rPr>
                  <a:t> </a:t>
                </a:r>
              </a:p>
            </p:txBody>
          </p:sp>
        </mc:Fallback>
      </mc:AlternateContent>
      <p:pic>
        <p:nvPicPr>
          <p:cNvPr id="19" name="コンテンツ プレースホルダー 6">
            <a:extLst>
              <a:ext uri="{FF2B5EF4-FFF2-40B4-BE49-F238E27FC236}">
                <a16:creationId xmlns:a16="http://schemas.microsoft.com/office/drawing/2014/main" id="{A8D52C67-3F51-0347-B7C4-E71B42667A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64565" y="5539603"/>
            <a:ext cx="737818" cy="553363"/>
          </a:xfrm>
          <a:prstGeom prst="rect">
            <a:avLst/>
          </a:prstGeom>
        </p:spPr>
      </p:pic>
      <p:sp>
        <p:nvSpPr>
          <p:cNvPr id="16" name="Rectangle 5">
            <a:extLst>
              <a:ext uri="{FF2B5EF4-FFF2-40B4-BE49-F238E27FC236}">
                <a16:creationId xmlns:a16="http://schemas.microsoft.com/office/drawing/2014/main" id="{096C07B3-690F-7141-85C5-5BE7ADFFD1EE}"/>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サイコロの確率実験</a:t>
            </a:r>
            <a:endParaRPr lang="ja-JP" altLang="ja-JP" sz="2400" b="1" kern="0" dirty="0">
              <a:solidFill>
                <a:srgbClr val="002060"/>
              </a:solidFill>
              <a:latin typeface="Meiryo UI" pitchFamily="50" charset="-128"/>
              <a:ea typeface="Meiryo UI" pitchFamily="50" charset="-128"/>
            </a:endParaRPr>
          </a:p>
        </p:txBody>
      </p:sp>
      <p:sp>
        <p:nvSpPr>
          <p:cNvPr id="20" name="スライド番号プレースホルダー 3">
            <a:extLst>
              <a:ext uri="{FF2B5EF4-FFF2-40B4-BE49-F238E27FC236}">
                <a16:creationId xmlns:a16="http://schemas.microsoft.com/office/drawing/2014/main" id="{0FDAB623-83CD-4A49-B43A-9ACEDC58D6B2}"/>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13</a:t>
            </a:fld>
            <a:endParaRPr kumimoji="1" lang="ja-JP" altLang="en-US"/>
          </a:p>
        </p:txBody>
      </p:sp>
    </p:spTree>
    <p:extLst>
      <p:ext uri="{BB962C8B-B14F-4D97-AF65-F5344CB8AC3E}">
        <p14:creationId xmlns:p14="http://schemas.microsoft.com/office/powerpoint/2010/main" val="2277288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コンテンツ プレースホルダー 11">
            <a:extLst>
              <a:ext uri="{FF2B5EF4-FFF2-40B4-BE49-F238E27FC236}">
                <a16:creationId xmlns:a16="http://schemas.microsoft.com/office/drawing/2014/main" id="{AAC25D1A-00FE-E64D-A001-F77E9F8FEDEA}"/>
              </a:ext>
            </a:extLst>
          </p:cNvPr>
          <p:cNvSpPr>
            <a:spLocks noGrp="1"/>
          </p:cNvSpPr>
          <p:nvPr>
            <p:ph idx="1"/>
          </p:nvPr>
        </p:nvSpPr>
        <p:spPr/>
        <p:txBody>
          <a:bodyPr/>
          <a:lstStyle/>
          <a:p>
            <a:r>
              <a:rPr lang="ja-JP" altLang="en-US"/>
              <a:t>統計で用いる様々なデータの性質</a:t>
            </a:r>
            <a:endParaRPr lang="en-US" altLang="ja-JP"/>
          </a:p>
          <a:p>
            <a:pPr lvl="1"/>
            <a:r>
              <a:rPr lang="ja-JP" altLang="en-US"/>
              <a:t>平均値の近くは起こりやすい</a:t>
            </a:r>
            <a:endParaRPr lang="en-US" altLang="ja-JP"/>
          </a:p>
          <a:p>
            <a:pPr lvl="1"/>
            <a:r>
              <a:rPr lang="ja-JP" altLang="en-US"/>
              <a:t>平均値から離れるほど起こりにくい</a:t>
            </a:r>
            <a:endParaRPr lang="en-US" altLang="ja-JP"/>
          </a:p>
          <a:p>
            <a:pPr lvl="1"/>
            <a:r>
              <a:rPr lang="ja-JP" altLang="en-US"/>
              <a:t>値は連続的な値</a:t>
            </a:r>
            <a:endParaRPr lang="en-US" altLang="ja-JP"/>
          </a:p>
          <a:p>
            <a:pPr lvl="1"/>
            <a:endParaRPr lang="en-US" altLang="ja-JP"/>
          </a:p>
          <a:p>
            <a:r>
              <a:rPr lang="ja-JP" altLang="en-US"/>
              <a:t>ヒストグラムを細かくして連続的になったものを「確率分布」という。</a:t>
            </a:r>
          </a:p>
        </p:txBody>
      </p:sp>
      <p:pic>
        <p:nvPicPr>
          <p:cNvPr id="22" name="図 21" descr="グラフ, ヒストグラム&#10;&#10;自動的に生成された説明">
            <a:extLst>
              <a:ext uri="{FF2B5EF4-FFF2-40B4-BE49-F238E27FC236}">
                <a16:creationId xmlns:a16="http://schemas.microsoft.com/office/drawing/2014/main" id="{4E2105B0-D73C-5744-A866-5C7BA7C59C7D}"/>
              </a:ext>
            </a:extLst>
          </p:cNvPr>
          <p:cNvPicPr>
            <a:picLocks noChangeAspect="1"/>
          </p:cNvPicPr>
          <p:nvPr/>
        </p:nvPicPr>
        <p:blipFill>
          <a:blip r:embed="rId2"/>
          <a:stretch>
            <a:fillRect/>
          </a:stretch>
        </p:blipFill>
        <p:spPr>
          <a:xfrm>
            <a:off x="628650" y="3923654"/>
            <a:ext cx="2508150" cy="1831103"/>
          </a:xfrm>
          <a:prstGeom prst="rect">
            <a:avLst/>
          </a:prstGeom>
        </p:spPr>
      </p:pic>
      <p:pic>
        <p:nvPicPr>
          <p:cNvPr id="24" name="図 23" descr="グラフ, ヒストグラム&#10;&#10;自動的に生成された説明">
            <a:extLst>
              <a:ext uri="{FF2B5EF4-FFF2-40B4-BE49-F238E27FC236}">
                <a16:creationId xmlns:a16="http://schemas.microsoft.com/office/drawing/2014/main" id="{E19505D4-5D45-F14F-846D-D58A667E5FC8}"/>
              </a:ext>
            </a:extLst>
          </p:cNvPr>
          <p:cNvPicPr>
            <a:picLocks noChangeAspect="1"/>
          </p:cNvPicPr>
          <p:nvPr/>
        </p:nvPicPr>
        <p:blipFill>
          <a:blip r:embed="rId3"/>
          <a:stretch>
            <a:fillRect/>
          </a:stretch>
        </p:blipFill>
        <p:spPr>
          <a:xfrm>
            <a:off x="3371705" y="3923654"/>
            <a:ext cx="2508150" cy="1831103"/>
          </a:xfrm>
          <a:prstGeom prst="rect">
            <a:avLst/>
          </a:prstGeom>
        </p:spPr>
      </p:pic>
      <p:pic>
        <p:nvPicPr>
          <p:cNvPr id="26" name="図 25" descr="グラフ, ヒストグラム&#10;&#10;自動的に生成された説明">
            <a:extLst>
              <a:ext uri="{FF2B5EF4-FFF2-40B4-BE49-F238E27FC236}">
                <a16:creationId xmlns:a16="http://schemas.microsoft.com/office/drawing/2014/main" id="{FE921DCA-F2A6-C142-9FA7-4AEED4354C32}"/>
              </a:ext>
            </a:extLst>
          </p:cNvPr>
          <p:cNvPicPr>
            <a:picLocks noChangeAspect="1"/>
          </p:cNvPicPr>
          <p:nvPr/>
        </p:nvPicPr>
        <p:blipFill>
          <a:blip r:embed="rId4"/>
          <a:stretch>
            <a:fillRect/>
          </a:stretch>
        </p:blipFill>
        <p:spPr>
          <a:xfrm>
            <a:off x="6114760" y="3923654"/>
            <a:ext cx="2508150" cy="1831103"/>
          </a:xfrm>
          <a:prstGeom prst="rect">
            <a:avLst/>
          </a:prstGeom>
        </p:spPr>
      </p:pic>
      <p:sp>
        <p:nvSpPr>
          <p:cNvPr id="27" name="テキスト ボックス 26">
            <a:extLst>
              <a:ext uri="{FF2B5EF4-FFF2-40B4-BE49-F238E27FC236}">
                <a16:creationId xmlns:a16="http://schemas.microsoft.com/office/drawing/2014/main" id="{A71DDEA6-ACC9-3C46-BADD-5BDE85994AEA}"/>
              </a:ext>
            </a:extLst>
          </p:cNvPr>
          <p:cNvSpPr txBox="1"/>
          <p:nvPr/>
        </p:nvSpPr>
        <p:spPr>
          <a:xfrm>
            <a:off x="1661051" y="3613829"/>
            <a:ext cx="800219" cy="369332"/>
          </a:xfrm>
          <a:prstGeom prst="rect">
            <a:avLst/>
          </a:prstGeom>
          <a:noFill/>
        </p:spPr>
        <p:txBody>
          <a:bodyPr wrap="none" rtlCol="0">
            <a:spAutoFit/>
          </a:bodyPr>
          <a:lstStyle/>
          <a:p>
            <a:r>
              <a:rPr kumimoji="1" lang="en-US" altLang="ja-JP"/>
              <a:t>N=100</a:t>
            </a:r>
            <a:endParaRPr kumimoji="1" lang="ja-JP" altLang="en-US"/>
          </a:p>
        </p:txBody>
      </p:sp>
      <p:sp>
        <p:nvSpPr>
          <p:cNvPr id="28" name="テキスト ボックス 27">
            <a:extLst>
              <a:ext uri="{FF2B5EF4-FFF2-40B4-BE49-F238E27FC236}">
                <a16:creationId xmlns:a16="http://schemas.microsoft.com/office/drawing/2014/main" id="{39A37D93-21D3-C445-A912-F0C6C67624C1}"/>
              </a:ext>
            </a:extLst>
          </p:cNvPr>
          <p:cNvSpPr txBox="1"/>
          <p:nvPr/>
        </p:nvSpPr>
        <p:spPr>
          <a:xfrm>
            <a:off x="4230159" y="3600390"/>
            <a:ext cx="1091966" cy="369332"/>
          </a:xfrm>
          <a:prstGeom prst="rect">
            <a:avLst/>
          </a:prstGeom>
          <a:noFill/>
        </p:spPr>
        <p:txBody>
          <a:bodyPr wrap="none" rtlCol="0">
            <a:spAutoFit/>
          </a:bodyPr>
          <a:lstStyle/>
          <a:p>
            <a:r>
              <a:rPr kumimoji="1" lang="en-US" altLang="ja-JP"/>
              <a:t>N=10,000</a:t>
            </a:r>
            <a:endParaRPr kumimoji="1" lang="ja-JP" altLang="en-US"/>
          </a:p>
        </p:txBody>
      </p:sp>
      <p:sp>
        <p:nvSpPr>
          <p:cNvPr id="29" name="テキスト ボックス 28">
            <a:extLst>
              <a:ext uri="{FF2B5EF4-FFF2-40B4-BE49-F238E27FC236}">
                <a16:creationId xmlns:a16="http://schemas.microsoft.com/office/drawing/2014/main" id="{58191EEC-2F8A-AE42-8183-F0CA5EA442EE}"/>
              </a:ext>
            </a:extLst>
          </p:cNvPr>
          <p:cNvSpPr txBox="1"/>
          <p:nvPr/>
        </p:nvSpPr>
        <p:spPr>
          <a:xfrm>
            <a:off x="6718647" y="3634628"/>
            <a:ext cx="1383712" cy="369332"/>
          </a:xfrm>
          <a:prstGeom prst="rect">
            <a:avLst/>
          </a:prstGeom>
          <a:noFill/>
        </p:spPr>
        <p:txBody>
          <a:bodyPr wrap="none" rtlCol="0">
            <a:spAutoFit/>
          </a:bodyPr>
          <a:lstStyle/>
          <a:p>
            <a:r>
              <a:rPr kumimoji="1" lang="en-US" altLang="ja-JP"/>
              <a:t>N=1,000,000</a:t>
            </a:r>
            <a:endParaRPr kumimoji="1" lang="ja-JP" altLang="en-US"/>
          </a:p>
        </p:txBody>
      </p:sp>
      <p:sp>
        <p:nvSpPr>
          <p:cNvPr id="11" name="Rectangle 5">
            <a:extLst>
              <a:ext uri="{FF2B5EF4-FFF2-40B4-BE49-F238E27FC236}">
                <a16:creationId xmlns:a16="http://schemas.microsoft.com/office/drawing/2014/main" id="{6CC9B665-0D3F-F24F-AA9E-386FC39F3300}"/>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確率分布</a:t>
            </a:r>
            <a:endParaRPr lang="ja-JP" altLang="ja-JP" sz="2400" b="1" kern="0" dirty="0">
              <a:solidFill>
                <a:srgbClr val="002060"/>
              </a:solidFill>
              <a:latin typeface="Meiryo UI" pitchFamily="50" charset="-128"/>
              <a:ea typeface="Meiryo UI" pitchFamily="50" charset="-128"/>
            </a:endParaRPr>
          </a:p>
        </p:txBody>
      </p:sp>
      <p:sp>
        <p:nvSpPr>
          <p:cNvPr id="10" name="スライド番号プレースホルダー 3">
            <a:extLst>
              <a:ext uri="{FF2B5EF4-FFF2-40B4-BE49-F238E27FC236}">
                <a16:creationId xmlns:a16="http://schemas.microsoft.com/office/drawing/2014/main" id="{72DC5B7A-0A11-4288-B28B-6C7ABDBB2977}"/>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14</a:t>
            </a:fld>
            <a:endParaRPr kumimoji="1" lang="ja-JP" altLang="en-US"/>
          </a:p>
        </p:txBody>
      </p:sp>
    </p:spTree>
    <p:extLst>
      <p:ext uri="{BB962C8B-B14F-4D97-AF65-F5344CB8AC3E}">
        <p14:creationId xmlns:p14="http://schemas.microsoft.com/office/powerpoint/2010/main" val="2323445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79C0993B-0FCD-6D4D-A0E4-42DB9D799665}"/>
              </a:ext>
            </a:extLst>
          </p:cNvPr>
          <p:cNvSpPr>
            <a:spLocks noGrp="1"/>
          </p:cNvSpPr>
          <p:nvPr>
            <p:ph idx="1"/>
          </p:nvPr>
        </p:nvSpPr>
        <p:spPr/>
        <p:txBody>
          <a:bodyPr/>
          <a:lstStyle/>
          <a:p>
            <a:endParaRPr kumimoji="1" lang="en-US" altLang="ja-JP" dirty="0"/>
          </a:p>
          <a:p>
            <a:r>
              <a:rPr lang="ja-JP" altLang="en-US"/>
              <a:t>面積が「起こりやすさ </a:t>
            </a:r>
            <a:r>
              <a:rPr lang="en-US" altLang="ja-JP" dirty="0"/>
              <a:t>= </a:t>
            </a:r>
            <a:r>
              <a:rPr lang="ja-JP" altLang="en-US"/>
              <a:t>確率」を表す</a:t>
            </a:r>
          </a:p>
          <a:p>
            <a:r>
              <a:rPr lang="ja-JP" altLang="en-US"/>
              <a:t>面積の合計 </a:t>
            </a:r>
            <a:r>
              <a:rPr lang="en-US" altLang="ja-JP" dirty="0"/>
              <a:t>= 1</a:t>
            </a:r>
            <a:r>
              <a:rPr lang="ja-JP" altLang="en-US"/>
              <a:t>（</a:t>
            </a:r>
            <a:r>
              <a:rPr lang="en-US" altLang="ja-JP" dirty="0"/>
              <a:t>100%</a:t>
            </a:r>
            <a:r>
              <a:rPr lang="ja-JP" altLang="en-US"/>
              <a:t>）</a:t>
            </a:r>
          </a:p>
          <a:p>
            <a:endParaRPr lang="ja-JP" altLang="en-US"/>
          </a:p>
          <a:p>
            <a:endParaRPr kumimoji="1" lang="ja-JP" altLang="en-US"/>
          </a:p>
        </p:txBody>
      </p:sp>
      <p:pic>
        <p:nvPicPr>
          <p:cNvPr id="4" name="図 3">
            <a:extLst>
              <a:ext uri="{FF2B5EF4-FFF2-40B4-BE49-F238E27FC236}">
                <a16:creationId xmlns:a16="http://schemas.microsoft.com/office/drawing/2014/main" id="{E0DFD7C2-6A6B-2A45-AC90-8F48F455EF94}"/>
              </a:ext>
            </a:extLst>
          </p:cNvPr>
          <p:cNvPicPr>
            <a:picLocks noChangeAspect="1"/>
          </p:cNvPicPr>
          <p:nvPr/>
        </p:nvPicPr>
        <p:blipFill>
          <a:blip r:embed="rId2"/>
          <a:stretch>
            <a:fillRect/>
          </a:stretch>
        </p:blipFill>
        <p:spPr>
          <a:xfrm>
            <a:off x="887472" y="2595539"/>
            <a:ext cx="3928686" cy="2735255"/>
          </a:xfrm>
          <a:prstGeom prst="rect">
            <a:avLst/>
          </a:prstGeom>
        </p:spPr>
      </p:pic>
      <p:sp>
        <p:nvSpPr>
          <p:cNvPr id="5" name="四角形吹き出し 4">
            <a:extLst>
              <a:ext uri="{FF2B5EF4-FFF2-40B4-BE49-F238E27FC236}">
                <a16:creationId xmlns:a16="http://schemas.microsoft.com/office/drawing/2014/main" id="{F90063C4-8D48-7046-99C3-3220EB0733CC}"/>
              </a:ext>
            </a:extLst>
          </p:cNvPr>
          <p:cNvSpPr/>
          <p:nvPr/>
        </p:nvSpPr>
        <p:spPr>
          <a:xfrm>
            <a:off x="992886" y="3951018"/>
            <a:ext cx="1167197" cy="399444"/>
          </a:xfrm>
          <a:prstGeom prst="wedgeRectCallout">
            <a:avLst>
              <a:gd name="adj1" fmla="val 32283"/>
              <a:gd name="adj2" fmla="val 218838"/>
            </a:avLst>
          </a:prstGeom>
          <a:solidFill>
            <a:schemeClr val="accent2"/>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tIns="108000" rtlCol="0" anchor="ctr"/>
          <a:lstStyle/>
          <a:p>
            <a:pPr algn="ctr"/>
            <a:r>
              <a:rPr kumimoji="1" lang="ja-JP" altLang="en-US" sz="1200">
                <a:solidFill>
                  <a:schemeClr val="bg1"/>
                </a:solidFill>
                <a:latin typeface="メイリオ" panose="020B0604030504040204" pitchFamily="50" charset="-128"/>
                <a:ea typeface="メイリオ" panose="020B0604030504040204" pitchFamily="50" charset="-128"/>
              </a:rPr>
              <a:t>起こりにくい</a:t>
            </a:r>
            <a:endParaRPr kumimoji="1" lang="ja-JP" altLang="en-US" sz="1200" dirty="0">
              <a:solidFill>
                <a:schemeClr val="bg1"/>
              </a:solidFill>
              <a:latin typeface="メイリオ" panose="020B0604030504040204" pitchFamily="50" charset="-128"/>
              <a:ea typeface="メイリオ" panose="020B0604030504040204" pitchFamily="50" charset="-128"/>
            </a:endParaRPr>
          </a:p>
        </p:txBody>
      </p:sp>
      <p:sp>
        <p:nvSpPr>
          <p:cNvPr id="6" name="四角形吹き出し 5">
            <a:extLst>
              <a:ext uri="{FF2B5EF4-FFF2-40B4-BE49-F238E27FC236}">
                <a16:creationId xmlns:a16="http://schemas.microsoft.com/office/drawing/2014/main" id="{D0179891-AB71-3847-8ECF-0FD7BB671A48}"/>
              </a:ext>
            </a:extLst>
          </p:cNvPr>
          <p:cNvSpPr/>
          <p:nvPr/>
        </p:nvSpPr>
        <p:spPr>
          <a:xfrm>
            <a:off x="3245193" y="2713154"/>
            <a:ext cx="1167197" cy="399444"/>
          </a:xfrm>
          <a:prstGeom prst="wedgeRectCallout">
            <a:avLst>
              <a:gd name="adj1" fmla="val -77395"/>
              <a:gd name="adj2" fmla="val 115825"/>
            </a:avLst>
          </a:prstGeom>
          <a:solidFill>
            <a:schemeClr val="accent2"/>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tIns="108000" rtlCol="0" anchor="ctr"/>
          <a:lstStyle/>
          <a:p>
            <a:pPr algn="ctr"/>
            <a:r>
              <a:rPr kumimoji="1" lang="ja-JP" altLang="en-US" sz="1200" dirty="0">
                <a:solidFill>
                  <a:schemeClr val="bg1"/>
                </a:solidFill>
                <a:latin typeface="メイリオ" panose="020B0604030504040204" pitchFamily="50" charset="-128"/>
                <a:ea typeface="メイリオ" panose="020B0604030504040204" pitchFamily="50" charset="-128"/>
              </a:rPr>
              <a:t>起こり</a:t>
            </a:r>
            <a:r>
              <a:rPr lang="ja-JP" altLang="en-US" sz="1200" dirty="0">
                <a:solidFill>
                  <a:schemeClr val="bg1"/>
                </a:solidFill>
                <a:latin typeface="メイリオ" panose="020B0604030504040204" pitchFamily="50" charset="-128"/>
                <a:ea typeface="メイリオ" panose="020B0604030504040204" pitchFamily="50" charset="-128"/>
              </a:rPr>
              <a:t>やすい</a:t>
            </a:r>
            <a:endParaRPr kumimoji="1" lang="ja-JP" altLang="en-US" sz="1200" dirty="0">
              <a:solidFill>
                <a:schemeClr val="bg1"/>
              </a:solidFill>
              <a:latin typeface="メイリオ" panose="020B0604030504040204" pitchFamily="50" charset="-128"/>
              <a:ea typeface="メイリオ" panose="020B0604030504040204" pitchFamily="50" charset="-128"/>
            </a:endParaRPr>
          </a:p>
        </p:txBody>
      </p:sp>
      <p:sp>
        <p:nvSpPr>
          <p:cNvPr id="7" name="四角形吹き出し 6">
            <a:extLst>
              <a:ext uri="{FF2B5EF4-FFF2-40B4-BE49-F238E27FC236}">
                <a16:creationId xmlns:a16="http://schemas.microsoft.com/office/drawing/2014/main" id="{07C24E21-557A-8549-826A-D20DFBB577B1}"/>
              </a:ext>
            </a:extLst>
          </p:cNvPr>
          <p:cNvSpPr/>
          <p:nvPr/>
        </p:nvSpPr>
        <p:spPr>
          <a:xfrm>
            <a:off x="3518646" y="4123533"/>
            <a:ext cx="1167197" cy="399444"/>
          </a:xfrm>
          <a:prstGeom prst="wedgeRectCallout">
            <a:avLst>
              <a:gd name="adj1" fmla="val -4537"/>
              <a:gd name="adj2" fmla="val 200525"/>
            </a:avLst>
          </a:prstGeom>
          <a:solidFill>
            <a:schemeClr val="accent2"/>
          </a:solidFill>
          <a:ln w="28575">
            <a:solidFill>
              <a:schemeClr val="accent2"/>
            </a:solidFill>
          </a:ln>
        </p:spPr>
        <p:style>
          <a:lnRef idx="2">
            <a:schemeClr val="accent1"/>
          </a:lnRef>
          <a:fillRef idx="1">
            <a:schemeClr val="lt1"/>
          </a:fillRef>
          <a:effectRef idx="0">
            <a:schemeClr val="accent1"/>
          </a:effectRef>
          <a:fontRef idx="minor">
            <a:schemeClr val="dk1"/>
          </a:fontRef>
        </p:style>
        <p:txBody>
          <a:bodyPr tIns="108000" rtlCol="0" anchor="ctr"/>
          <a:lstStyle/>
          <a:p>
            <a:pPr algn="ctr"/>
            <a:r>
              <a:rPr kumimoji="1" lang="ja-JP" altLang="en-US" sz="1200" dirty="0">
                <a:solidFill>
                  <a:schemeClr val="bg1"/>
                </a:solidFill>
                <a:latin typeface="メイリオ" panose="020B0604030504040204" pitchFamily="50" charset="-128"/>
                <a:ea typeface="メイリオ" panose="020B0604030504040204" pitchFamily="50" charset="-128"/>
              </a:rPr>
              <a:t>ほとんど</a:t>
            </a:r>
            <a:endParaRPr kumimoji="1" lang="en-US" altLang="ja-JP" sz="1200" dirty="0">
              <a:solidFill>
                <a:schemeClr val="bg1"/>
              </a:solidFill>
              <a:latin typeface="メイリオ" panose="020B0604030504040204" pitchFamily="50" charset="-128"/>
              <a:ea typeface="メイリオ" panose="020B0604030504040204" pitchFamily="50" charset="-128"/>
            </a:endParaRPr>
          </a:p>
          <a:p>
            <a:pPr algn="ctr"/>
            <a:r>
              <a:rPr lang="ja-JP" altLang="en-US" sz="1200" dirty="0">
                <a:solidFill>
                  <a:schemeClr val="bg1"/>
                </a:solidFill>
                <a:latin typeface="メイリオ" panose="020B0604030504040204" pitchFamily="50" charset="-128"/>
                <a:ea typeface="メイリオ" panose="020B0604030504040204" pitchFamily="50" charset="-128"/>
              </a:rPr>
              <a:t>起こらない</a:t>
            </a:r>
            <a:endParaRPr kumimoji="1" lang="ja-JP" altLang="en-US" sz="1200" dirty="0">
              <a:solidFill>
                <a:schemeClr val="bg1"/>
              </a:solidFill>
              <a:latin typeface="メイリオ" panose="020B0604030504040204" pitchFamily="50" charset="-128"/>
              <a:ea typeface="メイリオ" panose="020B0604030504040204" pitchFamily="50" charset="-128"/>
            </a:endParaRPr>
          </a:p>
        </p:txBody>
      </p:sp>
      <p:cxnSp>
        <p:nvCxnSpPr>
          <p:cNvPr id="8" name="直線コネクタ 7">
            <a:extLst>
              <a:ext uri="{FF2B5EF4-FFF2-40B4-BE49-F238E27FC236}">
                <a16:creationId xmlns:a16="http://schemas.microsoft.com/office/drawing/2014/main" id="{FEB071D1-79D5-6047-8B7F-0FE124F0883F}"/>
              </a:ext>
            </a:extLst>
          </p:cNvPr>
          <p:cNvCxnSpPr/>
          <p:nvPr/>
        </p:nvCxnSpPr>
        <p:spPr>
          <a:xfrm flipH="1">
            <a:off x="2838954" y="2499325"/>
            <a:ext cx="18288" cy="3017520"/>
          </a:xfrm>
          <a:prstGeom prst="line">
            <a:avLst/>
          </a:prstGeom>
          <a:ln>
            <a:prstDash val="dash"/>
          </a:ln>
        </p:spPr>
        <p:style>
          <a:lnRef idx="3">
            <a:schemeClr val="accent2"/>
          </a:lnRef>
          <a:fillRef idx="0">
            <a:schemeClr val="accent2"/>
          </a:fillRef>
          <a:effectRef idx="2">
            <a:schemeClr val="accent2"/>
          </a:effectRef>
          <a:fontRef idx="minor">
            <a:schemeClr val="tx1"/>
          </a:fontRef>
        </p:style>
      </p:cxnSp>
      <p:sp>
        <p:nvSpPr>
          <p:cNvPr id="9" name="テキスト ボックス 8">
            <a:extLst>
              <a:ext uri="{FF2B5EF4-FFF2-40B4-BE49-F238E27FC236}">
                <a16:creationId xmlns:a16="http://schemas.microsoft.com/office/drawing/2014/main" id="{902E0D02-0313-414F-A2F5-A9AEA4ED0A46}"/>
              </a:ext>
            </a:extLst>
          </p:cNvPr>
          <p:cNvSpPr txBox="1"/>
          <p:nvPr/>
        </p:nvSpPr>
        <p:spPr>
          <a:xfrm>
            <a:off x="2515788" y="5595039"/>
            <a:ext cx="646331" cy="276999"/>
          </a:xfrm>
          <a:prstGeom prst="rect">
            <a:avLst/>
          </a:prstGeom>
          <a:noFill/>
        </p:spPr>
        <p:txBody>
          <a:bodyPr wrap="none" rtlCol="0">
            <a:spAutoFit/>
          </a:bodyPr>
          <a:lstStyle/>
          <a:p>
            <a:r>
              <a:rPr kumimoji="1" lang="ja-JP" altLang="en-US" sz="1200" dirty="0">
                <a:latin typeface="メイリオ" panose="020B0604030504040204" pitchFamily="50" charset="-128"/>
                <a:ea typeface="メイリオ" panose="020B0604030504040204" pitchFamily="50" charset="-128"/>
              </a:rPr>
              <a:t>平均値</a:t>
            </a:r>
          </a:p>
        </p:txBody>
      </p:sp>
      <p:sp>
        <p:nvSpPr>
          <p:cNvPr id="10" name="左右矢印 9">
            <a:extLst>
              <a:ext uri="{FF2B5EF4-FFF2-40B4-BE49-F238E27FC236}">
                <a16:creationId xmlns:a16="http://schemas.microsoft.com/office/drawing/2014/main" id="{77180DB5-5E13-494B-8243-22A3A87A873B}"/>
              </a:ext>
            </a:extLst>
          </p:cNvPr>
          <p:cNvSpPr/>
          <p:nvPr/>
        </p:nvSpPr>
        <p:spPr>
          <a:xfrm>
            <a:off x="2848098" y="3897839"/>
            <a:ext cx="397095" cy="384048"/>
          </a:xfrm>
          <a:prstGeom prst="leftRightArrow">
            <a:avLst>
              <a:gd name="adj1" fmla="val 49192"/>
              <a:gd name="adj2" fmla="val 33019"/>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1" name="左右矢印 10">
            <a:extLst>
              <a:ext uri="{FF2B5EF4-FFF2-40B4-BE49-F238E27FC236}">
                <a16:creationId xmlns:a16="http://schemas.microsoft.com/office/drawing/2014/main" id="{89CBE483-2D5D-4045-81EC-CDBC3B02E8BB}"/>
              </a:ext>
            </a:extLst>
          </p:cNvPr>
          <p:cNvSpPr/>
          <p:nvPr/>
        </p:nvSpPr>
        <p:spPr>
          <a:xfrm>
            <a:off x="2437287" y="3897839"/>
            <a:ext cx="397095" cy="384048"/>
          </a:xfrm>
          <a:prstGeom prst="leftRightArrow">
            <a:avLst>
              <a:gd name="adj1" fmla="val 49192"/>
              <a:gd name="adj2" fmla="val 33019"/>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6D627C75-B8A0-9D4E-AE33-E13521A64423}"/>
              </a:ext>
            </a:extLst>
          </p:cNvPr>
          <p:cNvSpPr txBox="1"/>
          <p:nvPr/>
        </p:nvSpPr>
        <p:spPr>
          <a:xfrm>
            <a:off x="2973533" y="3625901"/>
            <a:ext cx="800219" cy="276999"/>
          </a:xfrm>
          <a:prstGeom prst="rect">
            <a:avLst/>
          </a:prstGeom>
          <a:noFill/>
        </p:spPr>
        <p:txBody>
          <a:bodyPr wrap="none" rtlCol="0">
            <a:spAutoFit/>
          </a:bodyPr>
          <a:lstStyle/>
          <a:p>
            <a:r>
              <a:rPr kumimoji="1" lang="ja-JP" altLang="en-US" sz="1200">
                <a:latin typeface="メイリオ" panose="020B0604030504040204" pitchFamily="50" charset="-128"/>
                <a:ea typeface="メイリオ" panose="020B0604030504040204" pitchFamily="50" charset="-128"/>
              </a:rPr>
              <a:t>標準偏差</a:t>
            </a:r>
            <a:endParaRPr kumimoji="1" lang="ja-JP" altLang="en-US" sz="12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5A2013B0-C95E-0344-8EA1-F9E81333C1ED}"/>
              </a:ext>
            </a:extLst>
          </p:cNvPr>
          <p:cNvSpPr txBox="1"/>
          <p:nvPr/>
        </p:nvSpPr>
        <p:spPr>
          <a:xfrm>
            <a:off x="2028889" y="3624043"/>
            <a:ext cx="800219" cy="276999"/>
          </a:xfrm>
          <a:prstGeom prst="rect">
            <a:avLst/>
          </a:prstGeom>
          <a:noFill/>
        </p:spPr>
        <p:txBody>
          <a:bodyPr wrap="none" rtlCol="0">
            <a:spAutoFit/>
          </a:bodyPr>
          <a:lstStyle/>
          <a:p>
            <a:r>
              <a:rPr kumimoji="1" lang="ja-JP" altLang="en-US" sz="1200">
                <a:latin typeface="メイリオ" panose="020B0604030504040204" pitchFamily="50" charset="-128"/>
                <a:ea typeface="メイリオ" panose="020B0604030504040204" pitchFamily="50" charset="-128"/>
              </a:rPr>
              <a:t>標準偏差</a:t>
            </a:r>
            <a:endParaRPr kumimoji="1" lang="ja-JP" altLang="en-US" sz="12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F5EDF448-BEF6-5048-BC30-02E821416D98}"/>
              </a:ext>
            </a:extLst>
          </p:cNvPr>
          <p:cNvSpPr txBox="1"/>
          <p:nvPr/>
        </p:nvSpPr>
        <p:spPr>
          <a:xfrm>
            <a:off x="5126641" y="2138849"/>
            <a:ext cx="3525435" cy="1600438"/>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charset="0"/>
              <a:buNone/>
              <a:tabLst/>
              <a:defRPr/>
            </a:pPr>
            <a:r>
              <a:rPr lang="ja-JP" altLang="en-US" sz="1400" dirty="0">
                <a:latin typeface="メイリオ" panose="020B0604030504040204" pitchFamily="50" charset="-128"/>
                <a:ea typeface="メイリオ" panose="020B0604030504040204" pitchFamily="50" charset="-128"/>
              </a:rPr>
              <a:t>第</a:t>
            </a:r>
            <a:r>
              <a:rPr lang="en-US" altLang="ja-JP" sz="1400" dirty="0">
                <a:latin typeface="メイリオ" panose="020B0604030504040204" pitchFamily="50" charset="-128"/>
                <a:ea typeface="メイリオ" panose="020B0604030504040204" pitchFamily="50" charset="-128"/>
              </a:rPr>
              <a:t>1</a:t>
            </a:r>
            <a:r>
              <a:rPr lang="ja-JP" altLang="en-US" sz="1400" dirty="0">
                <a:latin typeface="メイリオ" panose="020B0604030504040204" pitchFamily="50" charset="-128"/>
                <a:ea typeface="メイリオ" panose="020B0604030504040204" pitchFamily="50" charset="-128"/>
              </a:rPr>
              <a:t>回の表現を確率の言葉で表すと</a:t>
            </a:r>
            <a:r>
              <a:rPr lang="en-US" altLang="ja-JP" sz="1400" dirty="0">
                <a:latin typeface="メイリオ" panose="020B0604030504040204" pitchFamily="50" charset="-128"/>
                <a:ea typeface="メイリオ" panose="020B0604030504040204" pitchFamily="50" charset="-128"/>
              </a:rPr>
              <a:t>…</a:t>
            </a:r>
          </a:p>
          <a:p>
            <a:pPr marL="285750" marR="0" lvl="0" indent="-285750" defTabSz="914400" eaLnBrk="1" fontAlgn="auto" latinLnBrk="0" hangingPunct="1">
              <a:lnSpc>
                <a:spcPct val="100000"/>
              </a:lnSpc>
              <a:spcBef>
                <a:spcPts val="0"/>
              </a:spcBef>
              <a:spcAft>
                <a:spcPts val="0"/>
              </a:spcAft>
              <a:buClrTx/>
              <a:buSzTx/>
              <a:buFont typeface="Arial" charset="0"/>
              <a:buNone/>
              <a:tabLst/>
              <a:defRPr/>
            </a:pPr>
            <a:endParaRPr kumimoji="1" lang="en-US" altLang="ja-JP" sz="1400" dirty="0">
              <a:latin typeface="メイリオ" panose="020B0604030504040204" pitchFamily="50" charset="-128"/>
              <a:ea typeface="メイリオ" panose="020B0604030504040204" pitchFamily="50" charset="-128"/>
            </a:endParaRPr>
          </a:p>
          <a:p>
            <a:pPr marL="285750" marR="0" lvl="0" indent="-285750" defTabSz="914400" eaLnBrk="1" fontAlgn="auto" latinLnBrk="0" hangingPunct="1">
              <a:lnSpc>
                <a:spcPct val="100000"/>
              </a:lnSpc>
              <a:spcBef>
                <a:spcPts val="0"/>
              </a:spcBef>
              <a:spcAft>
                <a:spcPts val="0"/>
              </a:spcAft>
              <a:buClrTx/>
              <a:buSzTx/>
              <a:buFont typeface="Arial" charset="0"/>
              <a:buNone/>
              <a:tabLst/>
              <a:defRPr/>
            </a:pPr>
            <a:r>
              <a:rPr lang="en-US" altLang="ja-JP" sz="1400" dirty="0">
                <a:latin typeface="メイリオ" panose="020B0604030504040204" pitchFamily="50" charset="-128"/>
                <a:ea typeface="メイリオ" panose="020B0604030504040204" pitchFamily="50" charset="-128"/>
              </a:rPr>
              <a:t>1.</a:t>
            </a:r>
            <a:r>
              <a:rPr lang="ja-JP" altLang="en-US" sz="1400" dirty="0">
                <a:latin typeface="メイリオ" panose="020B0604030504040204" pitchFamily="50" charset="-128"/>
                <a:ea typeface="メイリオ" panose="020B0604030504040204" pitchFamily="50" charset="-128"/>
              </a:rPr>
              <a:t>ひとことで言うと</a:t>
            </a:r>
            <a:r>
              <a:rPr lang="en-US" altLang="ja-JP" sz="1400" dirty="0">
                <a:latin typeface="メイリオ" panose="020B0604030504040204" pitchFamily="50" charset="-128"/>
                <a:ea typeface="メイリオ" panose="020B0604030504040204" pitchFamily="50" charset="-128"/>
              </a:rPr>
              <a:t> = </a:t>
            </a:r>
            <a:r>
              <a:rPr lang="ja-JP" altLang="en-US" sz="1400" dirty="0">
                <a:latin typeface="メイリオ" panose="020B0604030504040204" pitchFamily="50" charset="-128"/>
                <a:ea typeface="メイリオ" panose="020B0604030504040204" pitchFamily="50" charset="-128"/>
              </a:rPr>
              <a:t>平均値</a:t>
            </a:r>
            <a:r>
              <a:rPr lang="en-US" altLang="ja-JP" sz="1400" dirty="0">
                <a:latin typeface="メイリオ" panose="020B0604030504040204" pitchFamily="50" charset="-128"/>
                <a:ea typeface="メイリオ" panose="020B0604030504040204" pitchFamily="50" charset="-128"/>
              </a:rPr>
              <a:t> = </a:t>
            </a:r>
            <a:r>
              <a:rPr lang="ja-JP" altLang="en-US" sz="1400" dirty="0">
                <a:latin typeface="メイリオ" panose="020B0604030504040204" pitchFamily="50" charset="-128"/>
                <a:ea typeface="メイリオ" panose="020B0604030504040204" pitchFamily="50" charset="-128"/>
              </a:rPr>
              <a:t>最も起こりやすい値</a:t>
            </a:r>
            <a:endParaRPr lang="en-US" altLang="ja-JP" sz="1400" dirty="0">
              <a:latin typeface="メイリオ" panose="020B0604030504040204" pitchFamily="50" charset="-128"/>
              <a:ea typeface="メイリオ" panose="020B0604030504040204" pitchFamily="50" charset="-128"/>
            </a:endParaRPr>
          </a:p>
          <a:p>
            <a:pPr marL="285750" marR="0" lvl="0" indent="-285750" defTabSz="914400" eaLnBrk="1" fontAlgn="auto" latinLnBrk="0" hangingPunct="1">
              <a:lnSpc>
                <a:spcPct val="100000"/>
              </a:lnSpc>
              <a:spcBef>
                <a:spcPts val="0"/>
              </a:spcBef>
              <a:spcAft>
                <a:spcPts val="0"/>
              </a:spcAft>
              <a:buClrTx/>
              <a:buSzTx/>
              <a:buFont typeface="Arial" charset="0"/>
              <a:buNone/>
              <a:tabLst/>
              <a:defRPr/>
            </a:pPr>
            <a:endParaRPr kumimoji="1" lang="en-US" altLang="ja-JP" sz="1400" dirty="0">
              <a:latin typeface="メイリオ" panose="020B0604030504040204" pitchFamily="50" charset="-128"/>
              <a:ea typeface="メイリオ" panose="020B0604030504040204" pitchFamily="50" charset="-128"/>
            </a:endParaRPr>
          </a:p>
          <a:p>
            <a:pPr marL="285750" marR="0" lvl="0" indent="-285750" defTabSz="914400" eaLnBrk="1" fontAlgn="auto" latinLnBrk="0" hangingPunct="1">
              <a:lnSpc>
                <a:spcPct val="100000"/>
              </a:lnSpc>
              <a:spcBef>
                <a:spcPts val="0"/>
              </a:spcBef>
              <a:spcAft>
                <a:spcPts val="0"/>
              </a:spcAft>
              <a:buClrTx/>
              <a:buSzTx/>
              <a:buFont typeface="Arial" charset="0"/>
              <a:buNone/>
              <a:tabLst/>
              <a:defRPr/>
            </a:pPr>
            <a:r>
              <a:rPr lang="en-US" altLang="ja-JP" sz="1400" dirty="0">
                <a:latin typeface="メイリオ" panose="020B0604030504040204" pitchFamily="50" charset="-128"/>
                <a:ea typeface="メイリオ" panose="020B0604030504040204" pitchFamily="50" charset="-128"/>
              </a:rPr>
              <a:t>2.</a:t>
            </a:r>
            <a:r>
              <a:rPr lang="ja-JP" altLang="en-US" sz="1400" dirty="0">
                <a:latin typeface="メイリオ" panose="020B0604030504040204" pitchFamily="50" charset="-128"/>
                <a:ea typeface="メイリオ" panose="020B0604030504040204" pitchFamily="50" charset="-128"/>
              </a:rPr>
              <a:t>だいたいどのくらいの範囲</a:t>
            </a:r>
            <a:r>
              <a:rPr lang="en-US" altLang="ja-JP" sz="1400" dirty="0">
                <a:latin typeface="メイリオ" panose="020B0604030504040204" pitchFamily="50" charset="-128"/>
                <a:ea typeface="メイリオ" panose="020B0604030504040204" pitchFamily="50" charset="-128"/>
              </a:rPr>
              <a:t> = </a:t>
            </a:r>
            <a:r>
              <a:rPr lang="ja-JP" altLang="en-US" sz="1400" dirty="0">
                <a:latin typeface="メイリオ" panose="020B0604030504040204" pitchFamily="50" charset="-128"/>
                <a:ea typeface="メイリオ" panose="020B0604030504040204" pitchFamily="50" charset="-128"/>
              </a:rPr>
              <a:t>標準偏差</a:t>
            </a:r>
            <a:r>
              <a:rPr lang="en-US" altLang="ja-JP" sz="1400" dirty="0">
                <a:latin typeface="メイリオ" panose="020B0604030504040204" pitchFamily="50" charset="-128"/>
                <a:ea typeface="メイリオ" panose="020B0604030504040204" pitchFamily="50" charset="-128"/>
              </a:rPr>
              <a:t> = </a:t>
            </a:r>
            <a:r>
              <a:rPr lang="ja-JP" altLang="en-US" sz="1400" dirty="0">
                <a:latin typeface="メイリオ" panose="020B0604030504040204" pitchFamily="50" charset="-128"/>
                <a:ea typeface="メイリオ" panose="020B0604030504040204" pitchFamily="50" charset="-128"/>
              </a:rPr>
              <a:t>起こりやすい範囲</a:t>
            </a:r>
            <a:endParaRPr kumimoji="1" lang="ja-JP" altLang="en-US" sz="1400" dirty="0">
              <a:latin typeface="メイリオ" panose="020B0604030504040204" pitchFamily="50" charset="-128"/>
              <a:ea typeface="メイリオ" panose="020B0604030504040204" pitchFamily="50" charset="-128"/>
            </a:endParaRPr>
          </a:p>
        </p:txBody>
      </p:sp>
      <p:sp>
        <p:nvSpPr>
          <p:cNvPr id="16" name="Rectangle 5">
            <a:extLst>
              <a:ext uri="{FF2B5EF4-FFF2-40B4-BE49-F238E27FC236}">
                <a16:creationId xmlns:a16="http://schemas.microsoft.com/office/drawing/2014/main" id="{BE8EAD63-6275-2642-8079-28631A411211}"/>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確率分布と面積</a:t>
            </a:r>
            <a:endParaRPr lang="ja-JP" altLang="ja-JP" sz="2400" b="1" kern="0" dirty="0">
              <a:solidFill>
                <a:srgbClr val="002060"/>
              </a:solidFill>
              <a:latin typeface="Meiryo UI" pitchFamily="50" charset="-128"/>
              <a:ea typeface="Meiryo UI" pitchFamily="50" charset="-128"/>
            </a:endParaRPr>
          </a:p>
        </p:txBody>
      </p:sp>
      <p:sp>
        <p:nvSpPr>
          <p:cNvPr id="15" name="スライド番号プレースホルダー 3">
            <a:extLst>
              <a:ext uri="{FF2B5EF4-FFF2-40B4-BE49-F238E27FC236}">
                <a16:creationId xmlns:a16="http://schemas.microsoft.com/office/drawing/2014/main" id="{20D5644C-7F44-416A-AC81-2682D851363F}"/>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15</a:t>
            </a:fld>
            <a:endParaRPr kumimoji="1" lang="ja-JP" altLang="en-US"/>
          </a:p>
        </p:txBody>
      </p:sp>
    </p:spTree>
    <p:extLst>
      <p:ext uri="{BB962C8B-B14F-4D97-AF65-F5344CB8AC3E}">
        <p14:creationId xmlns:p14="http://schemas.microsoft.com/office/powerpoint/2010/main" val="34427271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A1DEBB1-D884-7F4A-8867-2B62FAC4DA5E}"/>
              </a:ext>
            </a:extLst>
          </p:cNvPr>
          <p:cNvSpPr>
            <a:spLocks noGrp="1"/>
          </p:cNvSpPr>
          <p:nvPr>
            <p:ph idx="1"/>
          </p:nvPr>
        </p:nvSpPr>
        <p:spPr/>
        <p:txBody>
          <a:bodyPr/>
          <a:lstStyle/>
          <a:p>
            <a:r>
              <a:rPr lang="ja-JP" altLang="en-US" dirty="0"/>
              <a:t>正規分布は統計学で最もよく使われる分布</a:t>
            </a:r>
            <a:endParaRPr kumimoji="1" lang="en-US" altLang="ja-JP" dirty="0"/>
          </a:p>
        </p:txBody>
      </p:sp>
      <p:pic>
        <p:nvPicPr>
          <p:cNvPr id="6" name="図 5" descr="グラフ, 折れ線グラフ&#10;&#10;自動的に生成された説明">
            <a:extLst>
              <a:ext uri="{FF2B5EF4-FFF2-40B4-BE49-F238E27FC236}">
                <a16:creationId xmlns:a16="http://schemas.microsoft.com/office/drawing/2014/main" id="{FC6D1966-C690-E74D-A962-B84C0256D809}"/>
              </a:ext>
            </a:extLst>
          </p:cNvPr>
          <p:cNvPicPr>
            <a:picLocks noChangeAspect="1"/>
          </p:cNvPicPr>
          <p:nvPr/>
        </p:nvPicPr>
        <p:blipFill>
          <a:blip r:embed="rId2"/>
          <a:stretch>
            <a:fillRect/>
          </a:stretch>
        </p:blipFill>
        <p:spPr>
          <a:xfrm>
            <a:off x="1193412" y="1887772"/>
            <a:ext cx="6534383" cy="3897902"/>
          </a:xfrm>
          <a:prstGeom prst="rect">
            <a:avLst/>
          </a:prstGeom>
        </p:spPr>
      </p:pic>
      <p:cxnSp>
        <p:nvCxnSpPr>
          <p:cNvPr id="8" name="直線コネクタ 7">
            <a:extLst>
              <a:ext uri="{FF2B5EF4-FFF2-40B4-BE49-F238E27FC236}">
                <a16:creationId xmlns:a16="http://schemas.microsoft.com/office/drawing/2014/main" id="{8D281BDF-723B-9D49-8B6B-0522BA74C80D}"/>
              </a:ext>
            </a:extLst>
          </p:cNvPr>
          <p:cNvCxnSpPr>
            <a:cxnSpLocks/>
          </p:cNvCxnSpPr>
          <p:nvPr/>
        </p:nvCxnSpPr>
        <p:spPr>
          <a:xfrm>
            <a:off x="4516245" y="1761894"/>
            <a:ext cx="0" cy="4069383"/>
          </a:xfrm>
          <a:prstGeom prst="line">
            <a:avLst/>
          </a:prstGeom>
          <a:ln>
            <a:prstDash val="sysDash"/>
          </a:ln>
        </p:spPr>
        <p:style>
          <a:lnRef idx="3">
            <a:schemeClr val="accent2"/>
          </a:lnRef>
          <a:fillRef idx="0">
            <a:schemeClr val="accent2"/>
          </a:fillRef>
          <a:effectRef idx="2">
            <a:schemeClr val="accent2"/>
          </a:effectRef>
          <a:fontRef idx="minor">
            <a:schemeClr val="tx1"/>
          </a:fontRef>
        </p:style>
      </p:cxnSp>
      <p:sp>
        <p:nvSpPr>
          <p:cNvPr id="9" name="テキスト ボックス 8">
            <a:extLst>
              <a:ext uri="{FF2B5EF4-FFF2-40B4-BE49-F238E27FC236}">
                <a16:creationId xmlns:a16="http://schemas.microsoft.com/office/drawing/2014/main" id="{DB10704F-8281-D646-8747-E415E1AD816A}"/>
              </a:ext>
            </a:extLst>
          </p:cNvPr>
          <p:cNvSpPr txBox="1"/>
          <p:nvPr/>
        </p:nvSpPr>
        <p:spPr>
          <a:xfrm>
            <a:off x="4077663" y="5888784"/>
            <a:ext cx="877163" cy="369332"/>
          </a:xfrm>
          <a:prstGeom prst="rect">
            <a:avLst/>
          </a:prstGeom>
          <a:noFill/>
        </p:spPr>
        <p:txBody>
          <a:bodyPr wrap="none" rtlCol="0">
            <a:spAutoFit/>
          </a:bodyPr>
          <a:lstStyle/>
          <a:p>
            <a:r>
              <a:rPr kumimoji="1" lang="ja-JP" altLang="en-US"/>
              <a:t>平均値</a:t>
            </a:r>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0654426A-DE65-B34B-BACA-D659E2C32B0A}"/>
                  </a:ext>
                </a:extLst>
              </p:cNvPr>
              <p:cNvSpPr txBox="1"/>
              <p:nvPr/>
            </p:nvSpPr>
            <p:spPr>
              <a:xfrm>
                <a:off x="4386244" y="6123630"/>
                <a:ext cx="18575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oMath>
                  </m:oMathPara>
                </a14:m>
                <a:endParaRPr kumimoji="1" lang="ja-JP" altLang="en-US"/>
              </a:p>
            </p:txBody>
          </p:sp>
        </mc:Choice>
        <mc:Fallback xmlns="">
          <p:sp>
            <p:nvSpPr>
              <p:cNvPr id="10" name="テキスト ボックス 9">
                <a:extLst>
                  <a:ext uri="{FF2B5EF4-FFF2-40B4-BE49-F238E27FC236}">
                    <a16:creationId xmlns:a16="http://schemas.microsoft.com/office/drawing/2014/main" id="{0654426A-DE65-B34B-BACA-D659E2C32B0A}"/>
                  </a:ext>
                </a:extLst>
              </p:cNvPr>
              <p:cNvSpPr txBox="1">
                <a:spLocks noRot="1" noChangeAspect="1" noMove="1" noResize="1" noEditPoints="1" noAdjustHandles="1" noChangeArrowheads="1" noChangeShapeType="1" noTextEdit="1"/>
              </p:cNvSpPr>
              <p:nvPr/>
            </p:nvSpPr>
            <p:spPr>
              <a:xfrm>
                <a:off x="4386244" y="6123630"/>
                <a:ext cx="185756" cy="276999"/>
              </a:xfrm>
              <a:prstGeom prst="rect">
                <a:avLst/>
              </a:prstGeom>
              <a:blipFill>
                <a:blip r:embed="rId3"/>
                <a:stretch>
                  <a:fillRect l="-26667" r="-26667" b="-217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6B61D827-00F4-104B-B645-16BA56CAC862}"/>
                  </a:ext>
                </a:extLst>
              </p:cNvPr>
              <p:cNvSpPr txBox="1"/>
              <p:nvPr/>
            </p:nvSpPr>
            <p:spPr>
              <a:xfrm>
                <a:off x="4954826" y="5731984"/>
                <a:ext cx="60176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1" name="テキスト ボックス 10">
                <a:extLst>
                  <a:ext uri="{FF2B5EF4-FFF2-40B4-BE49-F238E27FC236}">
                    <a16:creationId xmlns:a16="http://schemas.microsoft.com/office/drawing/2014/main" id="{6B61D827-00F4-104B-B645-16BA56CAC862}"/>
                  </a:ext>
                </a:extLst>
              </p:cNvPr>
              <p:cNvSpPr txBox="1">
                <a:spLocks noRot="1" noChangeAspect="1" noMove="1" noResize="1" noEditPoints="1" noAdjustHandles="1" noChangeArrowheads="1" noChangeShapeType="1" noTextEdit="1"/>
              </p:cNvSpPr>
              <p:nvPr/>
            </p:nvSpPr>
            <p:spPr>
              <a:xfrm>
                <a:off x="4954826" y="5731984"/>
                <a:ext cx="601768" cy="276999"/>
              </a:xfrm>
              <a:prstGeom prst="rect">
                <a:avLst/>
              </a:prstGeom>
              <a:blipFill>
                <a:blip r:embed="rId4"/>
                <a:stretch>
                  <a:fillRect l="-8333" r="-4167" b="-217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048531C3-90F9-9845-B18C-71FA20AEBB8A}"/>
                  </a:ext>
                </a:extLst>
              </p:cNvPr>
              <p:cNvSpPr txBox="1"/>
              <p:nvPr/>
            </p:nvSpPr>
            <p:spPr>
              <a:xfrm>
                <a:off x="5675422" y="5735047"/>
                <a:ext cx="73000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+2</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2" name="テキスト ボックス 11">
                <a:extLst>
                  <a:ext uri="{FF2B5EF4-FFF2-40B4-BE49-F238E27FC236}">
                    <a16:creationId xmlns:a16="http://schemas.microsoft.com/office/drawing/2014/main" id="{048531C3-90F9-9845-B18C-71FA20AEBB8A}"/>
                  </a:ext>
                </a:extLst>
              </p:cNvPr>
              <p:cNvSpPr txBox="1">
                <a:spLocks noRot="1" noChangeAspect="1" noMove="1" noResize="1" noEditPoints="1" noAdjustHandles="1" noChangeArrowheads="1" noChangeShapeType="1" noTextEdit="1"/>
              </p:cNvSpPr>
              <p:nvPr/>
            </p:nvSpPr>
            <p:spPr>
              <a:xfrm>
                <a:off x="5675422" y="5735047"/>
                <a:ext cx="730008" cy="276999"/>
              </a:xfrm>
              <a:prstGeom prst="rect">
                <a:avLst/>
              </a:prstGeom>
              <a:blipFill>
                <a:blip r:embed="rId5"/>
                <a:stretch>
                  <a:fillRect l="-5085" r="-5085" b="-2608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97CAA596-9C73-1842-AED8-CAF6D85BE55E}"/>
                  </a:ext>
                </a:extLst>
              </p:cNvPr>
              <p:cNvSpPr txBox="1"/>
              <p:nvPr/>
            </p:nvSpPr>
            <p:spPr>
              <a:xfrm>
                <a:off x="6436495" y="5731983"/>
                <a:ext cx="73000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+3</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3" name="テキスト ボックス 12">
                <a:extLst>
                  <a:ext uri="{FF2B5EF4-FFF2-40B4-BE49-F238E27FC236}">
                    <a16:creationId xmlns:a16="http://schemas.microsoft.com/office/drawing/2014/main" id="{97CAA596-9C73-1842-AED8-CAF6D85BE55E}"/>
                  </a:ext>
                </a:extLst>
              </p:cNvPr>
              <p:cNvSpPr txBox="1">
                <a:spLocks noRot="1" noChangeAspect="1" noMove="1" noResize="1" noEditPoints="1" noAdjustHandles="1" noChangeArrowheads="1" noChangeShapeType="1" noTextEdit="1"/>
              </p:cNvSpPr>
              <p:nvPr/>
            </p:nvSpPr>
            <p:spPr>
              <a:xfrm>
                <a:off x="6436495" y="5731983"/>
                <a:ext cx="730008" cy="276999"/>
              </a:xfrm>
              <a:prstGeom prst="rect">
                <a:avLst/>
              </a:prstGeom>
              <a:blipFill>
                <a:blip r:embed="rId6"/>
                <a:stretch>
                  <a:fillRect l="-5085" r="-5085" b="-217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885FD47D-A436-E04C-A8A0-1369095A4153}"/>
                  </a:ext>
                </a:extLst>
              </p:cNvPr>
              <p:cNvSpPr txBox="1"/>
              <p:nvPr/>
            </p:nvSpPr>
            <p:spPr>
              <a:xfrm>
                <a:off x="3554179" y="5731166"/>
                <a:ext cx="60176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4" name="テキスト ボックス 13">
                <a:extLst>
                  <a:ext uri="{FF2B5EF4-FFF2-40B4-BE49-F238E27FC236}">
                    <a16:creationId xmlns:a16="http://schemas.microsoft.com/office/drawing/2014/main" id="{885FD47D-A436-E04C-A8A0-1369095A4153}"/>
                  </a:ext>
                </a:extLst>
              </p:cNvPr>
              <p:cNvSpPr txBox="1">
                <a:spLocks noRot="1" noChangeAspect="1" noMove="1" noResize="1" noEditPoints="1" noAdjustHandles="1" noChangeArrowheads="1" noChangeShapeType="1" noTextEdit="1"/>
              </p:cNvSpPr>
              <p:nvPr/>
            </p:nvSpPr>
            <p:spPr>
              <a:xfrm>
                <a:off x="3554179" y="5731166"/>
                <a:ext cx="601768" cy="276999"/>
              </a:xfrm>
              <a:prstGeom prst="rect">
                <a:avLst/>
              </a:prstGeom>
              <a:blipFill>
                <a:blip r:embed="rId7"/>
                <a:stretch>
                  <a:fillRect l="-6122" r="-2041" b="-217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FEE24D0E-A246-764A-A7DE-0F5B83DF8F19}"/>
                  </a:ext>
                </a:extLst>
              </p:cNvPr>
              <p:cNvSpPr txBox="1"/>
              <p:nvPr/>
            </p:nvSpPr>
            <p:spPr>
              <a:xfrm>
                <a:off x="2793106" y="5731166"/>
                <a:ext cx="73000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−2</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5" name="テキスト ボックス 14">
                <a:extLst>
                  <a:ext uri="{FF2B5EF4-FFF2-40B4-BE49-F238E27FC236}">
                    <a16:creationId xmlns:a16="http://schemas.microsoft.com/office/drawing/2014/main" id="{FEE24D0E-A246-764A-A7DE-0F5B83DF8F19}"/>
                  </a:ext>
                </a:extLst>
              </p:cNvPr>
              <p:cNvSpPr txBox="1">
                <a:spLocks noRot="1" noChangeAspect="1" noMove="1" noResize="1" noEditPoints="1" noAdjustHandles="1" noChangeArrowheads="1" noChangeShapeType="1" noTextEdit="1"/>
              </p:cNvSpPr>
              <p:nvPr/>
            </p:nvSpPr>
            <p:spPr>
              <a:xfrm>
                <a:off x="2793106" y="5731166"/>
                <a:ext cx="730008" cy="276999"/>
              </a:xfrm>
              <a:prstGeom prst="rect">
                <a:avLst/>
              </a:prstGeom>
              <a:blipFill>
                <a:blip r:embed="rId8"/>
                <a:stretch>
                  <a:fillRect l="-5085" r="-5085" b="-217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F9B2CA85-7B49-EE49-BD66-D0853651625B}"/>
                  </a:ext>
                </a:extLst>
              </p:cNvPr>
              <p:cNvSpPr txBox="1"/>
              <p:nvPr/>
            </p:nvSpPr>
            <p:spPr>
              <a:xfrm>
                <a:off x="2031514" y="5731166"/>
                <a:ext cx="73000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−3</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6" name="テキスト ボックス 15">
                <a:extLst>
                  <a:ext uri="{FF2B5EF4-FFF2-40B4-BE49-F238E27FC236}">
                    <a16:creationId xmlns:a16="http://schemas.microsoft.com/office/drawing/2014/main" id="{F9B2CA85-7B49-EE49-BD66-D0853651625B}"/>
                  </a:ext>
                </a:extLst>
              </p:cNvPr>
              <p:cNvSpPr txBox="1">
                <a:spLocks noRot="1" noChangeAspect="1" noMove="1" noResize="1" noEditPoints="1" noAdjustHandles="1" noChangeArrowheads="1" noChangeShapeType="1" noTextEdit="1"/>
              </p:cNvSpPr>
              <p:nvPr/>
            </p:nvSpPr>
            <p:spPr>
              <a:xfrm>
                <a:off x="2031514" y="5731166"/>
                <a:ext cx="730008" cy="276999"/>
              </a:xfrm>
              <a:prstGeom prst="rect">
                <a:avLst/>
              </a:prstGeom>
              <a:blipFill>
                <a:blip r:embed="rId9"/>
                <a:stretch>
                  <a:fillRect l="-5085" r="-5085" b="-21739"/>
                </a:stretch>
              </a:blipFill>
            </p:spPr>
            <p:txBody>
              <a:bodyPr/>
              <a:lstStyle/>
              <a:p>
                <a:r>
                  <a:rPr lang="ja-JP" altLang="en-US">
                    <a:noFill/>
                  </a:rPr>
                  <a:t> </a:t>
                </a:r>
              </a:p>
            </p:txBody>
          </p:sp>
        </mc:Fallback>
      </mc:AlternateContent>
      <p:cxnSp>
        <p:nvCxnSpPr>
          <p:cNvPr id="18" name="直線矢印コネクタ 17">
            <a:extLst>
              <a:ext uri="{FF2B5EF4-FFF2-40B4-BE49-F238E27FC236}">
                <a16:creationId xmlns:a16="http://schemas.microsoft.com/office/drawing/2014/main" id="{448EED5E-D2C0-B94E-9D3C-12F6EAAAA972}"/>
              </a:ext>
            </a:extLst>
          </p:cNvPr>
          <p:cNvCxnSpPr/>
          <p:nvPr/>
        </p:nvCxnSpPr>
        <p:spPr>
          <a:xfrm>
            <a:off x="4516244" y="3484755"/>
            <a:ext cx="739466" cy="0"/>
          </a:xfrm>
          <a:prstGeom prst="straightConnector1">
            <a:avLst/>
          </a:prstGeom>
          <a:ln>
            <a:solidFill>
              <a:srgbClr val="FF0000"/>
            </a:solidFill>
            <a:headEnd type="arrow" w="med" len="med"/>
            <a:tailEnd type="arrow" w="med" len="med"/>
          </a:ln>
        </p:spPr>
        <p:style>
          <a:lnRef idx="3">
            <a:schemeClr val="accent2"/>
          </a:lnRef>
          <a:fillRef idx="0">
            <a:schemeClr val="accent2"/>
          </a:fillRef>
          <a:effectRef idx="2">
            <a:schemeClr val="accent2"/>
          </a:effectRef>
          <a:fontRef idx="minor">
            <a:schemeClr val="tx1"/>
          </a:fontRef>
        </p:style>
      </p:cxnSp>
      <p:sp>
        <p:nvSpPr>
          <p:cNvPr id="19" name="テキスト ボックス 18">
            <a:extLst>
              <a:ext uri="{FF2B5EF4-FFF2-40B4-BE49-F238E27FC236}">
                <a16:creationId xmlns:a16="http://schemas.microsoft.com/office/drawing/2014/main" id="{DD21CE7B-01E3-6E41-829F-04F440648B46}"/>
              </a:ext>
            </a:extLst>
          </p:cNvPr>
          <p:cNvSpPr txBox="1"/>
          <p:nvPr/>
        </p:nvSpPr>
        <p:spPr>
          <a:xfrm>
            <a:off x="4527010" y="2969988"/>
            <a:ext cx="1107996" cy="369332"/>
          </a:xfrm>
          <a:prstGeom prst="rect">
            <a:avLst/>
          </a:prstGeom>
          <a:noFill/>
        </p:spPr>
        <p:txBody>
          <a:bodyPr wrap="none" rtlCol="0">
            <a:spAutoFit/>
          </a:bodyPr>
          <a:lstStyle/>
          <a:p>
            <a:r>
              <a:rPr kumimoji="1" lang="ja-JP" altLang="en-US"/>
              <a:t>標準偏差</a:t>
            </a:r>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5F2E7245-5425-B749-9A1A-46D81263487A}"/>
                  </a:ext>
                </a:extLst>
              </p:cNvPr>
              <p:cNvSpPr txBox="1"/>
              <p:nvPr/>
            </p:nvSpPr>
            <p:spPr>
              <a:xfrm>
                <a:off x="4798092" y="3202729"/>
                <a:ext cx="19319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20" name="テキスト ボックス 19">
                <a:extLst>
                  <a:ext uri="{FF2B5EF4-FFF2-40B4-BE49-F238E27FC236}">
                    <a16:creationId xmlns:a16="http://schemas.microsoft.com/office/drawing/2014/main" id="{5F2E7245-5425-B749-9A1A-46D81263487A}"/>
                  </a:ext>
                </a:extLst>
              </p:cNvPr>
              <p:cNvSpPr txBox="1">
                <a:spLocks noRot="1" noChangeAspect="1" noMove="1" noResize="1" noEditPoints="1" noAdjustHandles="1" noChangeArrowheads="1" noChangeShapeType="1" noTextEdit="1"/>
              </p:cNvSpPr>
              <p:nvPr/>
            </p:nvSpPr>
            <p:spPr>
              <a:xfrm>
                <a:off x="4798092" y="3202729"/>
                <a:ext cx="193194" cy="276999"/>
              </a:xfrm>
              <a:prstGeom prst="rect">
                <a:avLst/>
              </a:prstGeom>
              <a:blipFill>
                <a:blip r:embed="rId10"/>
                <a:stretch>
                  <a:fillRect l="-11765" r="-5882"/>
                </a:stretch>
              </a:blipFill>
            </p:spPr>
            <p:txBody>
              <a:bodyPr/>
              <a:lstStyle/>
              <a:p>
                <a:r>
                  <a:rPr lang="ja-JP" altLang="en-US">
                    <a:noFill/>
                  </a:rPr>
                  <a:t> </a:t>
                </a:r>
              </a:p>
            </p:txBody>
          </p:sp>
        </mc:Fallback>
      </mc:AlternateContent>
      <p:sp>
        <p:nvSpPr>
          <p:cNvPr id="21" name="Rectangle 5">
            <a:extLst>
              <a:ext uri="{FF2B5EF4-FFF2-40B4-BE49-F238E27FC236}">
                <a16:creationId xmlns:a16="http://schemas.microsoft.com/office/drawing/2014/main" id="{F475DA79-D43E-864A-AF2D-0C97FA7BAB93}"/>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正規分布</a:t>
            </a:r>
            <a:endParaRPr lang="ja-JP" altLang="ja-JP" sz="2400" b="1" kern="0" dirty="0">
              <a:solidFill>
                <a:srgbClr val="002060"/>
              </a:solidFill>
              <a:latin typeface="Meiryo UI" pitchFamily="50" charset="-128"/>
              <a:ea typeface="Meiryo UI" pitchFamily="50" charset="-128"/>
            </a:endParaRPr>
          </a:p>
        </p:txBody>
      </p:sp>
      <p:sp>
        <p:nvSpPr>
          <p:cNvPr id="17" name="スライド番号プレースホルダー 3">
            <a:extLst>
              <a:ext uri="{FF2B5EF4-FFF2-40B4-BE49-F238E27FC236}">
                <a16:creationId xmlns:a16="http://schemas.microsoft.com/office/drawing/2014/main" id="{E060E841-B421-4E62-B360-03BFE54FF274}"/>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16</a:t>
            </a:fld>
            <a:endParaRPr kumimoji="1" lang="ja-JP" altLang="en-US"/>
          </a:p>
        </p:txBody>
      </p:sp>
    </p:spTree>
    <p:extLst>
      <p:ext uri="{BB962C8B-B14F-4D97-AF65-F5344CB8AC3E}">
        <p14:creationId xmlns:p14="http://schemas.microsoft.com/office/powerpoint/2010/main" val="3924344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A1DEBB1-D884-7F4A-8867-2B62FAC4DA5E}"/>
              </a:ext>
            </a:extLst>
          </p:cNvPr>
          <p:cNvSpPr>
            <a:spLocks noGrp="1"/>
          </p:cNvSpPr>
          <p:nvPr>
            <p:ph idx="1"/>
          </p:nvPr>
        </p:nvSpPr>
        <p:spPr/>
        <p:txBody>
          <a:bodyPr/>
          <a:lstStyle/>
          <a:p>
            <a:r>
              <a:rPr kumimoji="1" lang="ja-JP" altLang="en-US" dirty="0"/>
              <a:t>正規分布の面積の特徴を押さえる。</a:t>
            </a:r>
            <a:endParaRPr kumimoji="1" lang="en-US" altLang="ja-JP" dirty="0"/>
          </a:p>
        </p:txBody>
      </p:sp>
      <p:pic>
        <p:nvPicPr>
          <p:cNvPr id="7" name="図 6" descr="スポーツゲーム が含まれている画像&#10;&#10;自動的に生成された説明">
            <a:extLst>
              <a:ext uri="{FF2B5EF4-FFF2-40B4-BE49-F238E27FC236}">
                <a16:creationId xmlns:a16="http://schemas.microsoft.com/office/drawing/2014/main" id="{F8E935F2-1337-7A4C-AFD3-1D66E00570C8}"/>
              </a:ext>
            </a:extLst>
          </p:cNvPr>
          <p:cNvPicPr>
            <a:picLocks noChangeAspect="1"/>
          </p:cNvPicPr>
          <p:nvPr/>
        </p:nvPicPr>
        <p:blipFill>
          <a:blip r:embed="rId2"/>
          <a:stretch>
            <a:fillRect/>
          </a:stretch>
        </p:blipFill>
        <p:spPr>
          <a:xfrm>
            <a:off x="628650" y="1774301"/>
            <a:ext cx="2553398" cy="1523158"/>
          </a:xfrm>
          <a:prstGeom prst="rect">
            <a:avLst/>
          </a:prstGeom>
        </p:spPr>
      </p:pic>
      <p:pic>
        <p:nvPicPr>
          <p:cNvPr id="22" name="図 21" descr="グラフ&#10;&#10;自動的に生成された説明">
            <a:extLst>
              <a:ext uri="{FF2B5EF4-FFF2-40B4-BE49-F238E27FC236}">
                <a16:creationId xmlns:a16="http://schemas.microsoft.com/office/drawing/2014/main" id="{03F100BF-0BE6-B64F-B8A7-5F7015864C46}"/>
              </a:ext>
            </a:extLst>
          </p:cNvPr>
          <p:cNvPicPr>
            <a:picLocks noChangeAspect="1"/>
          </p:cNvPicPr>
          <p:nvPr/>
        </p:nvPicPr>
        <p:blipFill>
          <a:blip r:embed="rId3"/>
          <a:stretch>
            <a:fillRect/>
          </a:stretch>
        </p:blipFill>
        <p:spPr>
          <a:xfrm>
            <a:off x="3408556" y="1774301"/>
            <a:ext cx="2553398" cy="1523158"/>
          </a:xfrm>
          <a:prstGeom prst="rect">
            <a:avLst/>
          </a:prstGeom>
        </p:spPr>
      </p:pic>
      <p:pic>
        <p:nvPicPr>
          <p:cNvPr id="24" name="図 23" descr="グラフ, ヒストグラム&#10;&#10;自動的に生成された説明">
            <a:extLst>
              <a:ext uri="{FF2B5EF4-FFF2-40B4-BE49-F238E27FC236}">
                <a16:creationId xmlns:a16="http://schemas.microsoft.com/office/drawing/2014/main" id="{DCCA5C4B-16EC-F441-A543-9416E16DD9E3}"/>
              </a:ext>
            </a:extLst>
          </p:cNvPr>
          <p:cNvPicPr>
            <a:picLocks noChangeAspect="1"/>
          </p:cNvPicPr>
          <p:nvPr/>
        </p:nvPicPr>
        <p:blipFill>
          <a:blip r:embed="rId4"/>
          <a:stretch>
            <a:fillRect/>
          </a:stretch>
        </p:blipFill>
        <p:spPr>
          <a:xfrm>
            <a:off x="6188462" y="1774301"/>
            <a:ext cx="2553398" cy="1523158"/>
          </a:xfrm>
          <a:prstGeom prst="rect">
            <a:avLst/>
          </a:prstGeom>
        </p:spPr>
      </p:pic>
      <p:sp>
        <p:nvSpPr>
          <p:cNvPr id="25" name="テキスト ボックス 24">
            <a:extLst>
              <a:ext uri="{FF2B5EF4-FFF2-40B4-BE49-F238E27FC236}">
                <a16:creationId xmlns:a16="http://schemas.microsoft.com/office/drawing/2014/main" id="{AE313D74-D129-C542-A5D7-9FCA693CF34F}"/>
              </a:ext>
            </a:extLst>
          </p:cNvPr>
          <p:cNvSpPr txBox="1"/>
          <p:nvPr/>
        </p:nvSpPr>
        <p:spPr>
          <a:xfrm>
            <a:off x="628650" y="3506179"/>
            <a:ext cx="2553398" cy="923330"/>
          </a:xfrm>
          <a:prstGeom prst="rect">
            <a:avLst/>
          </a:prstGeom>
          <a:noFill/>
        </p:spPr>
        <p:txBody>
          <a:bodyPr wrap="square" rtlCol="0">
            <a:spAutoFit/>
          </a:bodyPr>
          <a:lstStyle/>
          <a:p>
            <a:r>
              <a:rPr kumimoji="1" lang="en-US" altLang="ja-JP"/>
              <a:t>±σ</a:t>
            </a:r>
            <a:r>
              <a:rPr kumimoji="1" lang="ja-JP" altLang="en-US"/>
              <a:t>の領域で、全体の面積の約</a:t>
            </a:r>
            <a:r>
              <a:rPr kumimoji="1" lang="en-US" altLang="ja-JP"/>
              <a:t>70%</a:t>
            </a:r>
            <a:r>
              <a:rPr kumimoji="1" lang="ja-JP" altLang="en-US"/>
              <a:t>（</a:t>
            </a:r>
            <a:r>
              <a:rPr kumimoji="1" lang="en-US" altLang="ja-JP"/>
              <a:t>68.3%</a:t>
            </a:r>
            <a:r>
              <a:rPr kumimoji="1" lang="ja-JP" altLang="en-US"/>
              <a:t>）を占める。</a:t>
            </a:r>
          </a:p>
        </p:txBody>
      </p:sp>
      <p:sp>
        <p:nvSpPr>
          <p:cNvPr id="26" name="テキスト ボックス 25">
            <a:extLst>
              <a:ext uri="{FF2B5EF4-FFF2-40B4-BE49-F238E27FC236}">
                <a16:creationId xmlns:a16="http://schemas.microsoft.com/office/drawing/2014/main" id="{DFAE7840-EEB8-A548-8A0E-7E17D04F2442}"/>
              </a:ext>
            </a:extLst>
          </p:cNvPr>
          <p:cNvSpPr txBox="1"/>
          <p:nvPr/>
        </p:nvSpPr>
        <p:spPr>
          <a:xfrm>
            <a:off x="3408556" y="3506179"/>
            <a:ext cx="2553398" cy="923330"/>
          </a:xfrm>
          <a:prstGeom prst="rect">
            <a:avLst/>
          </a:prstGeom>
          <a:noFill/>
        </p:spPr>
        <p:txBody>
          <a:bodyPr wrap="square" rtlCol="0">
            <a:spAutoFit/>
          </a:bodyPr>
          <a:lstStyle/>
          <a:p>
            <a:r>
              <a:rPr kumimoji="1" lang="en-US" altLang="ja-JP"/>
              <a:t>±2σ</a:t>
            </a:r>
            <a:r>
              <a:rPr kumimoji="1" lang="ja-JP" altLang="en-US"/>
              <a:t>の領域で、全体の面積の約</a:t>
            </a:r>
            <a:r>
              <a:rPr kumimoji="1" lang="en-US" altLang="ja-JP"/>
              <a:t>95%</a:t>
            </a:r>
            <a:r>
              <a:rPr kumimoji="1" lang="ja-JP" altLang="en-US"/>
              <a:t>（</a:t>
            </a:r>
            <a:r>
              <a:rPr kumimoji="1" lang="en-US" altLang="ja-JP"/>
              <a:t>95.4%</a:t>
            </a:r>
            <a:r>
              <a:rPr kumimoji="1" lang="ja-JP" altLang="en-US"/>
              <a:t>）を占める。</a:t>
            </a:r>
          </a:p>
        </p:txBody>
      </p:sp>
      <p:sp>
        <p:nvSpPr>
          <p:cNvPr id="27" name="テキスト ボックス 26">
            <a:extLst>
              <a:ext uri="{FF2B5EF4-FFF2-40B4-BE49-F238E27FC236}">
                <a16:creationId xmlns:a16="http://schemas.microsoft.com/office/drawing/2014/main" id="{DD22961E-936F-6445-9564-EA4024F2CB03}"/>
              </a:ext>
            </a:extLst>
          </p:cNvPr>
          <p:cNvSpPr txBox="1"/>
          <p:nvPr/>
        </p:nvSpPr>
        <p:spPr>
          <a:xfrm>
            <a:off x="6188462" y="3506380"/>
            <a:ext cx="2553398" cy="923330"/>
          </a:xfrm>
          <a:prstGeom prst="rect">
            <a:avLst/>
          </a:prstGeom>
          <a:noFill/>
        </p:spPr>
        <p:txBody>
          <a:bodyPr wrap="square" rtlCol="0">
            <a:spAutoFit/>
          </a:bodyPr>
          <a:lstStyle/>
          <a:p>
            <a:r>
              <a:rPr kumimoji="1" lang="en-US" altLang="ja-JP"/>
              <a:t>±3σ</a:t>
            </a:r>
            <a:r>
              <a:rPr kumimoji="1" lang="ja-JP" altLang="en-US"/>
              <a:t>の領域で、全体の面積の約</a:t>
            </a:r>
            <a:r>
              <a:rPr kumimoji="1" lang="en-US" altLang="ja-JP"/>
              <a:t>99%</a:t>
            </a:r>
            <a:r>
              <a:rPr kumimoji="1" lang="ja-JP" altLang="en-US"/>
              <a:t>（</a:t>
            </a:r>
            <a:r>
              <a:rPr kumimoji="1" lang="en-US" altLang="ja-JP"/>
              <a:t>99.7%</a:t>
            </a:r>
            <a:r>
              <a:rPr kumimoji="1" lang="ja-JP" altLang="en-US"/>
              <a:t>）を占める。</a:t>
            </a:r>
          </a:p>
        </p:txBody>
      </p:sp>
      <p:sp>
        <p:nvSpPr>
          <p:cNvPr id="11" name="Rectangle 5">
            <a:extLst>
              <a:ext uri="{FF2B5EF4-FFF2-40B4-BE49-F238E27FC236}">
                <a16:creationId xmlns:a16="http://schemas.microsoft.com/office/drawing/2014/main" id="{4F23EA1E-CBCA-5047-8112-AC20DE25FFC1}"/>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正規分布</a:t>
            </a:r>
            <a:endParaRPr lang="ja-JP" altLang="ja-JP" sz="2400" b="1" kern="0" dirty="0">
              <a:solidFill>
                <a:srgbClr val="002060"/>
              </a:solidFill>
              <a:latin typeface="Meiryo UI" pitchFamily="50" charset="-128"/>
              <a:ea typeface="Meiryo UI" pitchFamily="50" charset="-128"/>
            </a:endParaRPr>
          </a:p>
        </p:txBody>
      </p:sp>
      <p:sp>
        <p:nvSpPr>
          <p:cNvPr id="10" name="スライド番号プレースホルダー 3">
            <a:extLst>
              <a:ext uri="{FF2B5EF4-FFF2-40B4-BE49-F238E27FC236}">
                <a16:creationId xmlns:a16="http://schemas.microsoft.com/office/drawing/2014/main" id="{DA8CDBE4-0FB1-40B8-B81A-E1C45FDBBB81}"/>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17</a:t>
            </a:fld>
            <a:endParaRPr kumimoji="1" lang="ja-JP" altLang="en-US"/>
          </a:p>
        </p:txBody>
      </p:sp>
    </p:spTree>
    <p:extLst>
      <p:ext uri="{BB962C8B-B14F-4D97-AF65-F5344CB8AC3E}">
        <p14:creationId xmlns:p14="http://schemas.microsoft.com/office/powerpoint/2010/main" val="20712946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A1DEBB1-D884-7F4A-8867-2B62FAC4DA5E}"/>
              </a:ext>
            </a:extLst>
          </p:cNvPr>
          <p:cNvSpPr>
            <a:spLocks noGrp="1"/>
          </p:cNvSpPr>
          <p:nvPr>
            <p:ph idx="1"/>
          </p:nvPr>
        </p:nvSpPr>
        <p:spPr/>
        <p:txBody>
          <a:bodyPr/>
          <a:lstStyle/>
          <a:p>
            <a:r>
              <a:rPr lang="ja-JP" altLang="en-US" dirty="0"/>
              <a:t>平均値</a:t>
            </a:r>
            <a:r>
              <a:rPr lang="en-US" altLang="ja-JP" dirty="0"/>
              <a:t>0</a:t>
            </a:r>
            <a:r>
              <a:rPr lang="ja-JP" altLang="en-US" dirty="0"/>
              <a:t>、標準偏差</a:t>
            </a:r>
            <a:r>
              <a:rPr lang="en-US" altLang="ja-JP" dirty="0"/>
              <a:t>1</a:t>
            </a:r>
            <a:r>
              <a:rPr lang="ja-JP" altLang="en-US" dirty="0"/>
              <a:t>の正規分布を標準正規分布という</a:t>
            </a:r>
            <a:endParaRPr kumimoji="1" lang="en-US" altLang="ja-JP" dirty="0"/>
          </a:p>
        </p:txBody>
      </p:sp>
      <p:pic>
        <p:nvPicPr>
          <p:cNvPr id="6" name="図 5" descr="グラフ, 折れ線グラフ&#10;&#10;自動的に生成された説明">
            <a:extLst>
              <a:ext uri="{FF2B5EF4-FFF2-40B4-BE49-F238E27FC236}">
                <a16:creationId xmlns:a16="http://schemas.microsoft.com/office/drawing/2014/main" id="{FC6D1966-C690-E74D-A962-B84C0256D809}"/>
              </a:ext>
            </a:extLst>
          </p:cNvPr>
          <p:cNvPicPr>
            <a:picLocks noChangeAspect="1"/>
          </p:cNvPicPr>
          <p:nvPr/>
        </p:nvPicPr>
        <p:blipFill>
          <a:blip r:embed="rId2"/>
          <a:stretch>
            <a:fillRect/>
          </a:stretch>
        </p:blipFill>
        <p:spPr>
          <a:xfrm>
            <a:off x="1193412" y="1887772"/>
            <a:ext cx="6534383" cy="3897902"/>
          </a:xfrm>
          <a:prstGeom prst="rect">
            <a:avLst/>
          </a:prstGeom>
        </p:spPr>
      </p:pic>
      <p:cxnSp>
        <p:nvCxnSpPr>
          <p:cNvPr id="8" name="直線コネクタ 7">
            <a:extLst>
              <a:ext uri="{FF2B5EF4-FFF2-40B4-BE49-F238E27FC236}">
                <a16:creationId xmlns:a16="http://schemas.microsoft.com/office/drawing/2014/main" id="{8D281BDF-723B-9D49-8B6B-0522BA74C80D}"/>
              </a:ext>
            </a:extLst>
          </p:cNvPr>
          <p:cNvCxnSpPr>
            <a:cxnSpLocks/>
          </p:cNvCxnSpPr>
          <p:nvPr/>
        </p:nvCxnSpPr>
        <p:spPr>
          <a:xfrm>
            <a:off x="4516245" y="1761894"/>
            <a:ext cx="0" cy="4069383"/>
          </a:xfrm>
          <a:prstGeom prst="line">
            <a:avLst/>
          </a:prstGeom>
          <a:ln>
            <a:prstDash val="sysDash"/>
          </a:ln>
        </p:spPr>
        <p:style>
          <a:lnRef idx="3">
            <a:schemeClr val="accent2"/>
          </a:lnRef>
          <a:fillRef idx="0">
            <a:schemeClr val="accent2"/>
          </a:fillRef>
          <a:effectRef idx="2">
            <a:schemeClr val="accent2"/>
          </a:effectRef>
          <a:fontRef idx="minor">
            <a:schemeClr val="tx1"/>
          </a:fontRef>
        </p:style>
      </p:cxnSp>
      <p:sp>
        <p:nvSpPr>
          <p:cNvPr id="9" name="テキスト ボックス 8">
            <a:extLst>
              <a:ext uri="{FF2B5EF4-FFF2-40B4-BE49-F238E27FC236}">
                <a16:creationId xmlns:a16="http://schemas.microsoft.com/office/drawing/2014/main" id="{DB10704F-8281-D646-8747-E415E1AD816A}"/>
              </a:ext>
            </a:extLst>
          </p:cNvPr>
          <p:cNvSpPr txBox="1"/>
          <p:nvPr/>
        </p:nvSpPr>
        <p:spPr>
          <a:xfrm>
            <a:off x="4077663" y="5888784"/>
            <a:ext cx="877163" cy="369332"/>
          </a:xfrm>
          <a:prstGeom prst="rect">
            <a:avLst/>
          </a:prstGeom>
          <a:noFill/>
        </p:spPr>
        <p:txBody>
          <a:bodyPr wrap="none" rtlCol="0">
            <a:spAutoFit/>
          </a:bodyPr>
          <a:lstStyle/>
          <a:p>
            <a:r>
              <a:rPr kumimoji="1" lang="ja-JP" altLang="en-US"/>
              <a:t>平均値</a:t>
            </a:r>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0654426A-DE65-B34B-BACA-D659E2C32B0A}"/>
                  </a:ext>
                </a:extLst>
              </p:cNvPr>
              <p:cNvSpPr txBox="1"/>
              <p:nvPr/>
            </p:nvSpPr>
            <p:spPr>
              <a:xfrm>
                <a:off x="4386244" y="6123630"/>
                <a:ext cx="35747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rPr>
                        <m:t>0.0</m:t>
                      </m:r>
                    </m:oMath>
                  </m:oMathPara>
                </a14:m>
                <a:endParaRPr kumimoji="1" lang="ja-JP" altLang="en-US"/>
              </a:p>
            </p:txBody>
          </p:sp>
        </mc:Choice>
        <mc:Fallback xmlns="">
          <p:sp>
            <p:nvSpPr>
              <p:cNvPr id="10" name="テキスト ボックス 9">
                <a:extLst>
                  <a:ext uri="{FF2B5EF4-FFF2-40B4-BE49-F238E27FC236}">
                    <a16:creationId xmlns:a16="http://schemas.microsoft.com/office/drawing/2014/main" id="{0654426A-DE65-B34B-BACA-D659E2C32B0A}"/>
                  </a:ext>
                </a:extLst>
              </p:cNvPr>
              <p:cNvSpPr txBox="1">
                <a:spLocks noRot="1" noChangeAspect="1" noMove="1" noResize="1" noEditPoints="1" noAdjustHandles="1" noChangeArrowheads="1" noChangeShapeType="1" noTextEdit="1"/>
              </p:cNvSpPr>
              <p:nvPr/>
            </p:nvSpPr>
            <p:spPr>
              <a:xfrm>
                <a:off x="4386244" y="6123630"/>
                <a:ext cx="357470" cy="276999"/>
              </a:xfrm>
              <a:prstGeom prst="rect">
                <a:avLst/>
              </a:prstGeom>
              <a:blipFill>
                <a:blip r:embed="rId3"/>
                <a:stretch>
                  <a:fillRect l="-13793" r="-13793" b="-434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6B61D827-00F4-104B-B645-16BA56CAC862}"/>
                  </a:ext>
                </a:extLst>
              </p:cNvPr>
              <p:cNvSpPr txBox="1"/>
              <p:nvPr/>
            </p:nvSpPr>
            <p:spPr>
              <a:xfrm>
                <a:off x="5068377" y="5754757"/>
                <a:ext cx="3574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1.0</m:t>
                      </m:r>
                    </m:oMath>
                  </m:oMathPara>
                </a14:m>
                <a:endParaRPr kumimoji="1" lang="ja-JP" altLang="en-US"/>
              </a:p>
            </p:txBody>
          </p:sp>
        </mc:Choice>
        <mc:Fallback xmlns="">
          <p:sp>
            <p:nvSpPr>
              <p:cNvPr id="11" name="テキスト ボックス 10">
                <a:extLst>
                  <a:ext uri="{FF2B5EF4-FFF2-40B4-BE49-F238E27FC236}">
                    <a16:creationId xmlns:a16="http://schemas.microsoft.com/office/drawing/2014/main" id="{6B61D827-00F4-104B-B645-16BA56CAC862}"/>
                  </a:ext>
                </a:extLst>
              </p:cNvPr>
              <p:cNvSpPr txBox="1">
                <a:spLocks noRot="1" noChangeAspect="1" noMove="1" noResize="1" noEditPoints="1" noAdjustHandles="1" noChangeArrowheads="1" noChangeShapeType="1" noTextEdit="1"/>
              </p:cNvSpPr>
              <p:nvPr/>
            </p:nvSpPr>
            <p:spPr>
              <a:xfrm>
                <a:off x="5068377" y="5754757"/>
                <a:ext cx="357469" cy="276999"/>
              </a:xfrm>
              <a:prstGeom prst="rect">
                <a:avLst/>
              </a:prstGeom>
              <a:blipFill>
                <a:blip r:embed="rId4"/>
                <a:stretch>
                  <a:fillRect l="-10000" r="-13333" b="-909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048531C3-90F9-9845-B18C-71FA20AEBB8A}"/>
                  </a:ext>
                </a:extLst>
              </p:cNvPr>
              <p:cNvSpPr txBox="1"/>
              <p:nvPr/>
            </p:nvSpPr>
            <p:spPr>
              <a:xfrm>
                <a:off x="5811873" y="5750284"/>
                <a:ext cx="3574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2.0</m:t>
                      </m:r>
                    </m:oMath>
                  </m:oMathPara>
                </a14:m>
                <a:endParaRPr kumimoji="1" lang="ja-JP" altLang="en-US"/>
              </a:p>
            </p:txBody>
          </p:sp>
        </mc:Choice>
        <mc:Fallback xmlns="">
          <p:sp>
            <p:nvSpPr>
              <p:cNvPr id="12" name="テキスト ボックス 11">
                <a:extLst>
                  <a:ext uri="{FF2B5EF4-FFF2-40B4-BE49-F238E27FC236}">
                    <a16:creationId xmlns:a16="http://schemas.microsoft.com/office/drawing/2014/main" id="{048531C3-90F9-9845-B18C-71FA20AEBB8A}"/>
                  </a:ext>
                </a:extLst>
              </p:cNvPr>
              <p:cNvSpPr txBox="1">
                <a:spLocks noRot="1" noChangeAspect="1" noMove="1" noResize="1" noEditPoints="1" noAdjustHandles="1" noChangeArrowheads="1" noChangeShapeType="1" noTextEdit="1"/>
              </p:cNvSpPr>
              <p:nvPr/>
            </p:nvSpPr>
            <p:spPr>
              <a:xfrm>
                <a:off x="5811873" y="5750284"/>
                <a:ext cx="357469" cy="276999"/>
              </a:xfrm>
              <a:prstGeom prst="rect">
                <a:avLst/>
              </a:prstGeom>
              <a:blipFill>
                <a:blip r:embed="rId5"/>
                <a:stretch>
                  <a:fillRect l="-13793" r="-13793" b="-869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97CAA596-9C73-1842-AED8-CAF6D85BE55E}"/>
                  </a:ext>
                </a:extLst>
              </p:cNvPr>
              <p:cNvSpPr txBox="1"/>
              <p:nvPr/>
            </p:nvSpPr>
            <p:spPr>
              <a:xfrm>
                <a:off x="6530814" y="5747942"/>
                <a:ext cx="3574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3.0</m:t>
                      </m:r>
                    </m:oMath>
                  </m:oMathPara>
                </a14:m>
                <a:endParaRPr kumimoji="1" lang="ja-JP" altLang="en-US"/>
              </a:p>
            </p:txBody>
          </p:sp>
        </mc:Choice>
        <mc:Fallback xmlns="">
          <p:sp>
            <p:nvSpPr>
              <p:cNvPr id="13" name="テキスト ボックス 12">
                <a:extLst>
                  <a:ext uri="{FF2B5EF4-FFF2-40B4-BE49-F238E27FC236}">
                    <a16:creationId xmlns:a16="http://schemas.microsoft.com/office/drawing/2014/main" id="{97CAA596-9C73-1842-AED8-CAF6D85BE55E}"/>
                  </a:ext>
                </a:extLst>
              </p:cNvPr>
              <p:cNvSpPr txBox="1">
                <a:spLocks noRot="1" noChangeAspect="1" noMove="1" noResize="1" noEditPoints="1" noAdjustHandles="1" noChangeArrowheads="1" noChangeShapeType="1" noTextEdit="1"/>
              </p:cNvSpPr>
              <p:nvPr/>
            </p:nvSpPr>
            <p:spPr>
              <a:xfrm>
                <a:off x="6530814" y="5747942"/>
                <a:ext cx="357469" cy="276999"/>
              </a:xfrm>
              <a:prstGeom prst="rect">
                <a:avLst/>
              </a:prstGeom>
              <a:blipFill>
                <a:blip r:embed="rId6"/>
                <a:stretch>
                  <a:fillRect l="-13793" r="-13793" b="-434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885FD47D-A436-E04C-A8A0-1369095A4153}"/>
                  </a:ext>
                </a:extLst>
              </p:cNvPr>
              <p:cNvSpPr txBox="1"/>
              <p:nvPr/>
            </p:nvSpPr>
            <p:spPr>
              <a:xfrm>
                <a:off x="3554179" y="5731166"/>
                <a:ext cx="53059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−1.0</m:t>
                      </m:r>
                    </m:oMath>
                  </m:oMathPara>
                </a14:m>
                <a:endParaRPr kumimoji="1" lang="ja-JP" altLang="en-US"/>
              </a:p>
            </p:txBody>
          </p:sp>
        </mc:Choice>
        <mc:Fallback xmlns="">
          <p:sp>
            <p:nvSpPr>
              <p:cNvPr id="14" name="テキスト ボックス 13">
                <a:extLst>
                  <a:ext uri="{FF2B5EF4-FFF2-40B4-BE49-F238E27FC236}">
                    <a16:creationId xmlns:a16="http://schemas.microsoft.com/office/drawing/2014/main" id="{885FD47D-A436-E04C-A8A0-1369095A4153}"/>
                  </a:ext>
                </a:extLst>
              </p:cNvPr>
              <p:cNvSpPr txBox="1">
                <a:spLocks noRot="1" noChangeAspect="1" noMove="1" noResize="1" noEditPoints="1" noAdjustHandles="1" noChangeArrowheads="1" noChangeShapeType="1" noTextEdit="1"/>
              </p:cNvSpPr>
              <p:nvPr/>
            </p:nvSpPr>
            <p:spPr>
              <a:xfrm>
                <a:off x="3554179" y="5731166"/>
                <a:ext cx="530594" cy="276999"/>
              </a:xfrm>
              <a:prstGeom prst="rect">
                <a:avLst/>
              </a:prstGeom>
              <a:blipFill>
                <a:blip r:embed="rId7"/>
                <a:stretch>
                  <a:fillRect l="-2326" r="-9302" b="-434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FEE24D0E-A246-764A-A7DE-0F5B83DF8F19}"/>
                  </a:ext>
                </a:extLst>
              </p:cNvPr>
              <p:cNvSpPr txBox="1"/>
              <p:nvPr/>
            </p:nvSpPr>
            <p:spPr>
              <a:xfrm>
                <a:off x="2793106" y="5731166"/>
                <a:ext cx="53059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−2.0</m:t>
                      </m:r>
                    </m:oMath>
                  </m:oMathPara>
                </a14:m>
                <a:endParaRPr kumimoji="1" lang="ja-JP" altLang="en-US"/>
              </a:p>
            </p:txBody>
          </p:sp>
        </mc:Choice>
        <mc:Fallback xmlns="">
          <p:sp>
            <p:nvSpPr>
              <p:cNvPr id="15" name="テキスト ボックス 14">
                <a:extLst>
                  <a:ext uri="{FF2B5EF4-FFF2-40B4-BE49-F238E27FC236}">
                    <a16:creationId xmlns:a16="http://schemas.microsoft.com/office/drawing/2014/main" id="{FEE24D0E-A246-764A-A7DE-0F5B83DF8F19}"/>
                  </a:ext>
                </a:extLst>
              </p:cNvPr>
              <p:cNvSpPr txBox="1">
                <a:spLocks noRot="1" noChangeAspect="1" noMove="1" noResize="1" noEditPoints="1" noAdjustHandles="1" noChangeArrowheads="1" noChangeShapeType="1" noTextEdit="1"/>
              </p:cNvSpPr>
              <p:nvPr/>
            </p:nvSpPr>
            <p:spPr>
              <a:xfrm>
                <a:off x="2793106" y="5731166"/>
                <a:ext cx="530594" cy="276999"/>
              </a:xfrm>
              <a:prstGeom prst="rect">
                <a:avLst/>
              </a:prstGeom>
              <a:blipFill>
                <a:blip r:embed="rId8"/>
                <a:stretch>
                  <a:fillRect l="-2326" r="-9302" b="-434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F9B2CA85-7B49-EE49-BD66-D0853651625B}"/>
                  </a:ext>
                </a:extLst>
              </p:cNvPr>
              <p:cNvSpPr txBox="1"/>
              <p:nvPr/>
            </p:nvSpPr>
            <p:spPr>
              <a:xfrm>
                <a:off x="1997215" y="5731166"/>
                <a:ext cx="53059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−3.0</m:t>
                      </m:r>
                    </m:oMath>
                  </m:oMathPara>
                </a14:m>
                <a:endParaRPr kumimoji="1" lang="ja-JP" altLang="en-US"/>
              </a:p>
            </p:txBody>
          </p:sp>
        </mc:Choice>
        <mc:Fallback xmlns="">
          <p:sp>
            <p:nvSpPr>
              <p:cNvPr id="16" name="テキスト ボックス 15">
                <a:extLst>
                  <a:ext uri="{FF2B5EF4-FFF2-40B4-BE49-F238E27FC236}">
                    <a16:creationId xmlns:a16="http://schemas.microsoft.com/office/drawing/2014/main" id="{F9B2CA85-7B49-EE49-BD66-D0853651625B}"/>
                  </a:ext>
                </a:extLst>
              </p:cNvPr>
              <p:cNvSpPr txBox="1">
                <a:spLocks noRot="1" noChangeAspect="1" noMove="1" noResize="1" noEditPoints="1" noAdjustHandles="1" noChangeArrowheads="1" noChangeShapeType="1" noTextEdit="1"/>
              </p:cNvSpPr>
              <p:nvPr/>
            </p:nvSpPr>
            <p:spPr>
              <a:xfrm>
                <a:off x="1997215" y="5731166"/>
                <a:ext cx="530594" cy="276999"/>
              </a:xfrm>
              <a:prstGeom prst="rect">
                <a:avLst/>
              </a:prstGeom>
              <a:blipFill>
                <a:blip r:embed="rId9"/>
                <a:stretch>
                  <a:fillRect l="-2326" r="-9302" b="-4348"/>
                </a:stretch>
              </a:blipFill>
            </p:spPr>
            <p:txBody>
              <a:bodyPr/>
              <a:lstStyle/>
              <a:p>
                <a:r>
                  <a:rPr lang="ja-JP" altLang="en-US">
                    <a:noFill/>
                  </a:rPr>
                  <a:t> </a:t>
                </a:r>
              </a:p>
            </p:txBody>
          </p:sp>
        </mc:Fallback>
      </mc:AlternateContent>
      <p:cxnSp>
        <p:nvCxnSpPr>
          <p:cNvPr id="18" name="直線矢印コネクタ 17">
            <a:extLst>
              <a:ext uri="{FF2B5EF4-FFF2-40B4-BE49-F238E27FC236}">
                <a16:creationId xmlns:a16="http://schemas.microsoft.com/office/drawing/2014/main" id="{448EED5E-D2C0-B94E-9D3C-12F6EAAAA972}"/>
              </a:ext>
            </a:extLst>
          </p:cNvPr>
          <p:cNvCxnSpPr/>
          <p:nvPr/>
        </p:nvCxnSpPr>
        <p:spPr>
          <a:xfrm>
            <a:off x="4516244" y="3484755"/>
            <a:ext cx="739466" cy="0"/>
          </a:xfrm>
          <a:prstGeom prst="straightConnector1">
            <a:avLst/>
          </a:prstGeom>
          <a:ln>
            <a:solidFill>
              <a:srgbClr val="FF0000"/>
            </a:solidFill>
            <a:headEnd type="arrow" w="med" len="med"/>
            <a:tailEnd type="arrow" w="med" len="med"/>
          </a:ln>
        </p:spPr>
        <p:style>
          <a:lnRef idx="3">
            <a:schemeClr val="accent2"/>
          </a:lnRef>
          <a:fillRef idx="0">
            <a:schemeClr val="accent2"/>
          </a:fillRef>
          <a:effectRef idx="2">
            <a:schemeClr val="accent2"/>
          </a:effectRef>
          <a:fontRef idx="minor">
            <a:schemeClr val="tx1"/>
          </a:fontRef>
        </p:style>
      </p:cxnSp>
      <p:sp>
        <p:nvSpPr>
          <p:cNvPr id="19" name="テキスト ボックス 18">
            <a:extLst>
              <a:ext uri="{FF2B5EF4-FFF2-40B4-BE49-F238E27FC236}">
                <a16:creationId xmlns:a16="http://schemas.microsoft.com/office/drawing/2014/main" id="{DD21CE7B-01E3-6E41-829F-04F440648B46}"/>
              </a:ext>
            </a:extLst>
          </p:cNvPr>
          <p:cNvSpPr txBox="1"/>
          <p:nvPr/>
        </p:nvSpPr>
        <p:spPr>
          <a:xfrm>
            <a:off x="4527010" y="2969988"/>
            <a:ext cx="1107996" cy="369332"/>
          </a:xfrm>
          <a:prstGeom prst="rect">
            <a:avLst/>
          </a:prstGeom>
          <a:noFill/>
        </p:spPr>
        <p:txBody>
          <a:bodyPr wrap="none" rtlCol="0">
            <a:spAutoFit/>
          </a:bodyPr>
          <a:lstStyle/>
          <a:p>
            <a:r>
              <a:rPr kumimoji="1" lang="ja-JP" altLang="en-US"/>
              <a:t>標準偏差</a:t>
            </a:r>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5F2E7245-5425-B749-9A1A-46D81263487A}"/>
                  </a:ext>
                </a:extLst>
              </p:cNvPr>
              <p:cNvSpPr txBox="1"/>
              <p:nvPr/>
            </p:nvSpPr>
            <p:spPr>
              <a:xfrm>
                <a:off x="4798092" y="3202729"/>
                <a:ext cx="3574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1.0</m:t>
                      </m:r>
                    </m:oMath>
                  </m:oMathPara>
                </a14:m>
                <a:endParaRPr kumimoji="1" lang="ja-JP" altLang="en-US"/>
              </a:p>
            </p:txBody>
          </p:sp>
        </mc:Choice>
        <mc:Fallback xmlns="">
          <p:sp>
            <p:nvSpPr>
              <p:cNvPr id="20" name="テキスト ボックス 19">
                <a:extLst>
                  <a:ext uri="{FF2B5EF4-FFF2-40B4-BE49-F238E27FC236}">
                    <a16:creationId xmlns:a16="http://schemas.microsoft.com/office/drawing/2014/main" id="{5F2E7245-5425-B749-9A1A-46D81263487A}"/>
                  </a:ext>
                </a:extLst>
              </p:cNvPr>
              <p:cNvSpPr txBox="1">
                <a:spLocks noRot="1" noChangeAspect="1" noMove="1" noResize="1" noEditPoints="1" noAdjustHandles="1" noChangeArrowheads="1" noChangeShapeType="1" noTextEdit="1"/>
              </p:cNvSpPr>
              <p:nvPr/>
            </p:nvSpPr>
            <p:spPr>
              <a:xfrm>
                <a:off x="4798092" y="3202729"/>
                <a:ext cx="357469" cy="276999"/>
              </a:xfrm>
              <a:prstGeom prst="rect">
                <a:avLst/>
              </a:prstGeom>
              <a:blipFill>
                <a:blip r:embed="rId10"/>
                <a:stretch>
                  <a:fillRect l="-13333" r="-10000" b="-4348"/>
                </a:stretch>
              </a:blipFill>
            </p:spPr>
            <p:txBody>
              <a:bodyPr/>
              <a:lstStyle/>
              <a:p>
                <a:r>
                  <a:rPr lang="ja-JP" altLang="en-US">
                    <a:noFill/>
                  </a:rPr>
                  <a:t> </a:t>
                </a:r>
              </a:p>
            </p:txBody>
          </p:sp>
        </mc:Fallback>
      </mc:AlternateContent>
      <p:sp>
        <p:nvSpPr>
          <p:cNvPr id="21" name="Rectangle 5">
            <a:extLst>
              <a:ext uri="{FF2B5EF4-FFF2-40B4-BE49-F238E27FC236}">
                <a16:creationId xmlns:a16="http://schemas.microsoft.com/office/drawing/2014/main" id="{69FDAB1C-1E39-3747-8F2F-DBFA632907C9}"/>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標準正規分布</a:t>
            </a:r>
            <a:endParaRPr lang="ja-JP" altLang="ja-JP" sz="2400" b="1" kern="0" dirty="0">
              <a:solidFill>
                <a:srgbClr val="002060"/>
              </a:solidFill>
              <a:latin typeface="Meiryo UI" pitchFamily="50" charset="-128"/>
              <a:ea typeface="Meiryo UI" pitchFamily="50" charset="-128"/>
            </a:endParaRPr>
          </a:p>
        </p:txBody>
      </p:sp>
      <p:sp>
        <p:nvSpPr>
          <p:cNvPr id="17" name="スライド番号プレースホルダー 3">
            <a:extLst>
              <a:ext uri="{FF2B5EF4-FFF2-40B4-BE49-F238E27FC236}">
                <a16:creationId xmlns:a16="http://schemas.microsoft.com/office/drawing/2014/main" id="{48CEE089-825E-4D86-AB7E-817DC0EDC4D5}"/>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18</a:t>
            </a:fld>
            <a:endParaRPr kumimoji="1" lang="ja-JP" altLang="en-US"/>
          </a:p>
        </p:txBody>
      </p:sp>
    </p:spTree>
    <p:extLst>
      <p:ext uri="{BB962C8B-B14F-4D97-AF65-F5344CB8AC3E}">
        <p14:creationId xmlns:p14="http://schemas.microsoft.com/office/powerpoint/2010/main" val="3506684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a:t>
            </a:fld>
            <a:endParaRPr lang="en-US" altLang="ja-JP" dirty="0"/>
          </a:p>
        </p:txBody>
      </p:sp>
      <p:sp>
        <p:nvSpPr>
          <p:cNvPr id="2" name="正方形/長方形 1">
            <a:extLst>
              <a:ext uri="{FF2B5EF4-FFF2-40B4-BE49-F238E27FC236}">
                <a16:creationId xmlns:a16="http://schemas.microsoft.com/office/drawing/2014/main" id="{BC6987F4-D5F4-4F33-B65D-E06E648CAC50}"/>
              </a:ext>
            </a:extLst>
          </p:cNvPr>
          <p:cNvSpPr/>
          <p:nvPr/>
        </p:nvSpPr>
        <p:spPr>
          <a:xfrm>
            <a:off x="0" y="427020"/>
            <a:ext cx="903649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a:extLst>
              <a:ext uri="{FF2B5EF4-FFF2-40B4-BE49-F238E27FC236}">
                <a16:creationId xmlns:a16="http://schemas.microsoft.com/office/drawing/2014/main" id="{67C7B1AB-BDDA-4B01-A628-C3CA9AF583AF}"/>
              </a:ext>
            </a:extLst>
          </p:cNvPr>
          <p:cNvCxnSpPr/>
          <p:nvPr/>
        </p:nvCxnSpPr>
        <p:spPr>
          <a:xfrm>
            <a:off x="0" y="859068"/>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EEF48768-F304-40A3-AD63-05F388D272C0}"/>
              </a:ext>
            </a:extLst>
          </p:cNvPr>
          <p:cNvCxnSpPr>
            <a:cxnSpLocks/>
          </p:cNvCxnSpPr>
          <p:nvPr/>
        </p:nvCxnSpPr>
        <p:spPr>
          <a:xfrm>
            <a:off x="0" y="931076"/>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9896027A-1D90-4436-A465-8F83DB5A1A52}"/>
              </a:ext>
            </a:extLst>
          </p:cNvPr>
          <p:cNvCxnSpPr>
            <a:cxnSpLocks/>
          </p:cNvCxnSpPr>
          <p:nvPr/>
        </p:nvCxnSpPr>
        <p:spPr>
          <a:xfrm>
            <a:off x="0" y="1003084"/>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9460" name="Rectangle 5"/>
          <p:cNvSpPr>
            <a:spLocks noGrp="1" noChangeArrowheads="1"/>
          </p:cNvSpPr>
          <p:nvPr>
            <p:ph type="title"/>
          </p:nvPr>
        </p:nvSpPr>
        <p:spPr>
          <a:xfrm>
            <a:off x="252860" y="423245"/>
            <a:ext cx="8783636" cy="783035"/>
          </a:xfrm>
          <a:ln>
            <a:noFill/>
          </a:ln>
        </p:spPr>
        <p:txBody>
          <a:bodyPr/>
          <a:lstStyle/>
          <a:p>
            <a:pPr eaLnBrk="1" hangingPunct="1"/>
            <a:r>
              <a:rPr lang="ja-JP" altLang="en-US" sz="2400" b="1" dirty="0">
                <a:solidFill>
                  <a:srgbClr val="002060"/>
                </a:solidFill>
                <a:latin typeface="Meiryo UI" pitchFamily="50" charset="-128"/>
                <a:ea typeface="Meiryo UI" pitchFamily="50" charset="-128"/>
              </a:rPr>
              <a:t>コンテンツ</a:t>
            </a:r>
            <a:endParaRPr lang="ja-JP" altLang="ja-JP" sz="2400" b="1" dirty="0">
              <a:solidFill>
                <a:srgbClr val="002060"/>
              </a:solidFill>
              <a:latin typeface="Meiryo UI" pitchFamily="50" charset="-128"/>
              <a:ea typeface="Meiryo UI" pitchFamily="50" charset="-128"/>
            </a:endParaRPr>
          </a:p>
        </p:txBody>
      </p:sp>
      <p:sp>
        <p:nvSpPr>
          <p:cNvPr id="12" name="正方形/長方形 11">
            <a:extLst>
              <a:ext uri="{FF2B5EF4-FFF2-40B4-BE49-F238E27FC236}">
                <a16:creationId xmlns:a16="http://schemas.microsoft.com/office/drawing/2014/main" id="{C0CDA1D5-1B41-4803-A651-80479464210A}"/>
              </a:ext>
            </a:extLst>
          </p:cNvPr>
          <p:cNvSpPr/>
          <p:nvPr/>
        </p:nvSpPr>
        <p:spPr>
          <a:xfrm>
            <a:off x="0" y="44624"/>
            <a:ext cx="9144000" cy="1204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5D866C66-CE7B-46A2-88F5-F29C24596FEA}"/>
              </a:ext>
            </a:extLst>
          </p:cNvPr>
          <p:cNvSpPr/>
          <p:nvPr/>
        </p:nvSpPr>
        <p:spPr>
          <a:xfrm>
            <a:off x="0" y="427020"/>
            <a:ext cx="903649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コネクタ 13">
            <a:extLst>
              <a:ext uri="{FF2B5EF4-FFF2-40B4-BE49-F238E27FC236}">
                <a16:creationId xmlns:a16="http://schemas.microsoft.com/office/drawing/2014/main" id="{D62F2EBD-738A-452D-9353-9BE53618BA7F}"/>
              </a:ext>
            </a:extLst>
          </p:cNvPr>
          <p:cNvCxnSpPr/>
          <p:nvPr/>
        </p:nvCxnSpPr>
        <p:spPr>
          <a:xfrm>
            <a:off x="0" y="715299"/>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3F7C04E0-54EF-44DF-95A4-911A460D9E4A}"/>
              </a:ext>
            </a:extLst>
          </p:cNvPr>
          <p:cNvCxnSpPr>
            <a:cxnSpLocks/>
          </p:cNvCxnSpPr>
          <p:nvPr/>
        </p:nvCxnSpPr>
        <p:spPr>
          <a:xfrm>
            <a:off x="0" y="787307"/>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2B99A8BF-D27C-475E-9A52-47417463969D}"/>
              </a:ext>
            </a:extLst>
          </p:cNvPr>
          <p:cNvCxnSpPr>
            <a:cxnSpLocks/>
          </p:cNvCxnSpPr>
          <p:nvPr/>
        </p:nvCxnSpPr>
        <p:spPr>
          <a:xfrm>
            <a:off x="0" y="859315"/>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7" name="Rectangle 5">
            <a:extLst>
              <a:ext uri="{FF2B5EF4-FFF2-40B4-BE49-F238E27FC236}">
                <a16:creationId xmlns:a16="http://schemas.microsoft.com/office/drawing/2014/main" id="{D51FD1B5-C7E8-411B-96F8-352BFD21A1E2}"/>
              </a:ext>
            </a:extLst>
          </p:cNvPr>
          <p:cNvSpPr txBox="1">
            <a:spLocks noChangeArrowheads="1"/>
          </p:cNvSpPr>
          <p:nvPr/>
        </p:nvSpPr>
        <p:spPr bwMode="auto">
          <a:xfrm>
            <a:off x="252029" y="244551"/>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dirty="0">
                <a:solidFill>
                  <a:srgbClr val="002060"/>
                </a:solidFill>
                <a:latin typeface="Meiryo UI" pitchFamily="50" charset="-128"/>
                <a:ea typeface="Meiryo UI" pitchFamily="50" charset="-128"/>
              </a:rPr>
              <a:t>コンテンツ</a:t>
            </a:r>
            <a:endParaRPr lang="ja-JP" altLang="ja-JP" sz="2400" b="1" kern="0" dirty="0">
              <a:solidFill>
                <a:srgbClr val="002060"/>
              </a:solidFill>
              <a:latin typeface="Meiryo UI" pitchFamily="50" charset="-128"/>
              <a:ea typeface="Meiryo UI" pitchFamily="50" charset="-128"/>
            </a:endParaRPr>
          </a:p>
        </p:txBody>
      </p:sp>
      <p:graphicFrame>
        <p:nvGraphicFramePr>
          <p:cNvPr id="4" name="表 3">
            <a:extLst>
              <a:ext uri="{FF2B5EF4-FFF2-40B4-BE49-F238E27FC236}">
                <a16:creationId xmlns:a16="http://schemas.microsoft.com/office/drawing/2014/main" id="{1EAB8787-31FB-AF4B-967E-C53E2FF56891}"/>
              </a:ext>
            </a:extLst>
          </p:cNvPr>
          <p:cNvGraphicFramePr>
            <a:graphicFrameLocks noGrp="1"/>
          </p:cNvGraphicFramePr>
          <p:nvPr>
            <p:extLst>
              <p:ext uri="{D42A27DB-BD31-4B8C-83A1-F6EECF244321}">
                <p14:modId xmlns:p14="http://schemas.microsoft.com/office/powerpoint/2010/main" val="8742181"/>
              </p:ext>
            </p:extLst>
          </p:nvPr>
        </p:nvGraphicFramePr>
        <p:xfrm>
          <a:off x="323527" y="994108"/>
          <a:ext cx="8372584" cy="5619342"/>
        </p:xfrm>
        <a:graphic>
          <a:graphicData uri="http://schemas.openxmlformats.org/drawingml/2006/table">
            <a:tbl>
              <a:tblPr>
                <a:tableStyleId>{5C22544A-7EE6-4342-B048-85BDC9FD1C3A}</a:tableStyleId>
              </a:tblPr>
              <a:tblGrid>
                <a:gridCol w="2078034">
                  <a:extLst>
                    <a:ext uri="{9D8B030D-6E8A-4147-A177-3AD203B41FA5}">
                      <a16:colId xmlns:a16="http://schemas.microsoft.com/office/drawing/2014/main" val="2063990268"/>
                    </a:ext>
                  </a:extLst>
                </a:gridCol>
                <a:gridCol w="1966945">
                  <a:extLst>
                    <a:ext uri="{9D8B030D-6E8A-4147-A177-3AD203B41FA5}">
                      <a16:colId xmlns:a16="http://schemas.microsoft.com/office/drawing/2014/main" val="944976436"/>
                    </a:ext>
                  </a:extLst>
                </a:gridCol>
                <a:gridCol w="171537">
                  <a:extLst>
                    <a:ext uri="{9D8B030D-6E8A-4147-A177-3AD203B41FA5}">
                      <a16:colId xmlns:a16="http://schemas.microsoft.com/office/drawing/2014/main" val="297708892"/>
                    </a:ext>
                  </a:extLst>
                </a:gridCol>
                <a:gridCol w="2078034">
                  <a:extLst>
                    <a:ext uri="{9D8B030D-6E8A-4147-A177-3AD203B41FA5}">
                      <a16:colId xmlns:a16="http://schemas.microsoft.com/office/drawing/2014/main" val="395659038"/>
                    </a:ext>
                  </a:extLst>
                </a:gridCol>
                <a:gridCol w="2078034">
                  <a:extLst>
                    <a:ext uri="{9D8B030D-6E8A-4147-A177-3AD203B41FA5}">
                      <a16:colId xmlns:a16="http://schemas.microsoft.com/office/drawing/2014/main" val="2362373798"/>
                    </a:ext>
                  </a:extLst>
                </a:gridCol>
              </a:tblGrid>
              <a:tr h="156678">
                <a:tc gridSpan="2">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項目</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hMerge="1">
                  <a:txBody>
                    <a:bodyPr/>
                    <a:lstStyle/>
                    <a:p>
                      <a:endParaRPr kumimoji="1" lang="ja-JP" altLang="en-US"/>
                    </a:p>
                  </a:txBody>
                  <a:tcPr/>
                </a:tc>
                <a:tc>
                  <a:txBody>
                    <a:bodyPr/>
                    <a:lstStyle/>
                    <a:p>
                      <a:pPr algn="ctr" fontAlgn="ctr"/>
                      <a:r>
                        <a:rPr lang="en" sz="700" u="none" strike="noStrike">
                          <a:effectLst/>
                          <a:latin typeface="MS PGothic" panose="020B0600070205080204" pitchFamily="34" charset="-128"/>
                          <a:ea typeface="MS PGothic" panose="020B0600070205080204" pitchFamily="34" charset="-128"/>
                        </a:rPr>
                        <a:t>NO</a:t>
                      </a:r>
                      <a:endParaRPr lang="en"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時間</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実施概要</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04159288"/>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１）観光業におけるデータマーケティングの基礎</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4221672547"/>
                  </a:ext>
                </a:extLst>
              </a:tr>
              <a:tr h="115416">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オリエンテーション</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3">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3">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本講座の全体構成と目的</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1468280557"/>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観光マーケティングの重要性</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マーケティング発想の経営転換の必要性</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697819431"/>
                  </a:ext>
                </a:extLst>
              </a:tr>
              <a:tr h="115416">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観光データとは</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観光データの活用方法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772317329"/>
                  </a:ext>
                </a:extLst>
              </a:tr>
              <a:tr h="115416">
                <a:tc rowSpan="2">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2">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観光マーケティング基礎</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観光マーケティングとは</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462314398"/>
                  </a:ext>
                </a:extLst>
              </a:tr>
              <a:tr h="11541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3</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デジタルマーケティングとは</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084609254"/>
                  </a:ext>
                </a:extLst>
              </a:tr>
              <a:tr h="156678">
                <a:tc rowSpan="8">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8">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オープンデータ・ビッグデータの活用方法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8">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4</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8">
                  <a:txBody>
                    <a:bodyPr/>
                    <a:lstStyle/>
                    <a:p>
                      <a:pPr algn="ctr" fontAlgn="ctr"/>
                      <a:r>
                        <a:rPr lang="en-US" altLang="ja-JP" sz="700" u="none" strike="noStrike" dirty="0">
                          <a:effectLst/>
                          <a:latin typeface="MS PGothic" panose="020B0600070205080204" pitchFamily="34" charset="-128"/>
                          <a:ea typeface="MS PGothic" panose="020B0600070205080204" pitchFamily="34" charset="-128"/>
                        </a:rPr>
                        <a:t>2</a:t>
                      </a:r>
                      <a:endParaRPr lang="en-US" altLang="ja-JP" sz="700" b="0" i="0" u="none" strike="noStrike" dirty="0">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UNWTO</a:t>
                      </a:r>
                      <a:r>
                        <a:rPr lang="ja-JP" altLang="en-US" sz="700" u="none" strike="noStrike">
                          <a:effectLst/>
                          <a:latin typeface="MS PGothic" panose="020B0600070205080204" pitchFamily="34" charset="-128"/>
                          <a:ea typeface="MS PGothic" panose="020B0600070205080204" pitchFamily="34" charset="-128"/>
                        </a:rPr>
                        <a:t>データ（世界の観光）の見方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1880672932"/>
                  </a:ext>
                </a:extLst>
              </a:tr>
              <a:tr h="15667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観光庁データ（宿泊旅行統計調査等）の見方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871698120"/>
                  </a:ext>
                </a:extLst>
              </a:tr>
              <a:tr h="23285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en" sz="700" u="none" strike="noStrike">
                          <a:effectLst/>
                          <a:latin typeface="MS PGothic" panose="020B0600070205080204" pitchFamily="34" charset="-128"/>
                          <a:ea typeface="MS PGothic" panose="020B0600070205080204" pitchFamily="34" charset="-128"/>
                        </a:rPr>
                        <a:t>JNTO</a:t>
                      </a:r>
                      <a:r>
                        <a:rPr lang="ja-JP" altLang="en-US" sz="700" u="none" strike="noStrike">
                          <a:effectLst/>
                          <a:latin typeface="MS PGothic" panose="020B0600070205080204" pitchFamily="34" charset="-128"/>
                          <a:ea typeface="MS PGothic" panose="020B0600070205080204" pitchFamily="34" charset="-128"/>
                        </a:rPr>
                        <a:t>データ（訪日旅行データハンドブック、訪日外客統計）の見方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614550611"/>
                  </a:ext>
                </a:extLst>
              </a:tr>
              <a:tr h="15667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沖縄県観光統計実態調査・観光客満足度調査の見方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506205393"/>
                  </a:ext>
                </a:extLst>
              </a:tr>
              <a:tr h="11541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気象庁　気象情報（要確認）</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4246645500"/>
                  </a:ext>
                </a:extLst>
              </a:tr>
              <a:tr h="15667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沖縄県地図情報システムの見方（要確認）</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856920504"/>
                  </a:ext>
                </a:extLst>
              </a:tr>
              <a:tr h="11541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en" sz="700" u="none" strike="noStrike">
                          <a:effectLst/>
                          <a:latin typeface="MS PGothic" panose="020B0600070205080204" pitchFamily="34" charset="-128"/>
                          <a:ea typeface="MS PGothic" panose="020B0600070205080204" pitchFamily="34" charset="-128"/>
                        </a:rPr>
                        <a:t>RESAS</a:t>
                      </a:r>
                      <a:r>
                        <a:rPr lang="ja-JP" altLang="en-US" sz="700" u="none" strike="noStrike">
                          <a:effectLst/>
                          <a:latin typeface="MS PGothic" panose="020B0600070205080204" pitchFamily="34" charset="-128"/>
                          <a:ea typeface="MS PGothic" panose="020B0600070205080204" pitchFamily="34" charset="-128"/>
                        </a:rPr>
                        <a:t>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246846709"/>
                  </a:ext>
                </a:extLst>
              </a:tr>
              <a:tr h="11541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観光予報プラットフォームの見方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1106266565"/>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オープンデータ・ビッグデータから分析する地域特性</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5</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事例・データ活用方法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354282622"/>
                  </a:ext>
                </a:extLst>
              </a:tr>
              <a:tr h="115416">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データの活用（演習）</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6</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RESAS</a:t>
                      </a:r>
                      <a:r>
                        <a:rPr lang="ja-JP" altLang="en-US" sz="700" u="none" strike="noStrike">
                          <a:effectLst/>
                          <a:latin typeface="MS PGothic" panose="020B0600070205080204" pitchFamily="34" charset="-128"/>
                          <a:ea typeface="MS PGothic" panose="020B0600070205080204" pitchFamily="34" charset="-128"/>
                        </a:rPr>
                        <a:t>を活用した演習</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623808683"/>
                  </a:ext>
                </a:extLst>
              </a:tr>
              <a:tr h="156678">
                <a:tc rowSpan="2">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rowSpan="2">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その他のデータ活用方法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7</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Google Trend</a:t>
                      </a:r>
                      <a:r>
                        <a:rPr lang="ja-JP" altLang="en-US" sz="700" u="none" strike="noStrike">
                          <a:effectLst/>
                          <a:latin typeface="MS PGothic" panose="020B0600070205080204" pitchFamily="34" charset="-128"/>
                          <a:ea typeface="MS PGothic" panose="020B0600070205080204" pitchFamily="34" charset="-128"/>
                        </a:rPr>
                        <a:t>などグーグルのビッグデータの見方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688221296"/>
                  </a:ext>
                </a:extLst>
              </a:tr>
              <a:tr h="156678">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8</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Onlne travel Agent </a:t>
                      </a:r>
                      <a:r>
                        <a:rPr lang="ja-JP" altLang="en-US" sz="700" u="none" strike="noStrike">
                          <a:effectLst/>
                          <a:latin typeface="MS PGothic" panose="020B0600070205080204" pitchFamily="34" charset="-128"/>
                          <a:ea typeface="MS PGothic" panose="020B0600070205080204" pitchFamily="34" charset="-128"/>
                        </a:rPr>
                        <a:t>のマーケティングデータの見方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555849070"/>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２）基本的な統計・ビックデータの分析スキル</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プライマリーデータの活用方法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9</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オブザベーション（顧客観察）、アンケートの活用方法</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157970221"/>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３）基本的な統計・ビックデータの分析スキル</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640386012"/>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solidFill>
                            <a:schemeClr val="tx1"/>
                          </a:solidFill>
                          <a:effectLst/>
                          <a:latin typeface="MS PGothic" panose="020B0600070205080204" pitchFamily="34" charset="-128"/>
                          <a:ea typeface="MS PGothic" panose="020B0600070205080204" pitchFamily="34" charset="-128"/>
                        </a:rPr>
                        <a:t>統計学の基礎</a:t>
                      </a:r>
                      <a:r>
                        <a:rPr lang="en-US" altLang="ja-JP" sz="700" u="none" strike="noStrike" dirty="0">
                          <a:solidFill>
                            <a:schemeClr val="tx1"/>
                          </a:solidFill>
                          <a:effectLst/>
                          <a:latin typeface="MS PGothic" panose="020B0600070205080204" pitchFamily="34" charset="-128"/>
                          <a:ea typeface="MS PGothic" panose="020B0600070205080204" pitchFamily="34" charset="-128"/>
                        </a:rPr>
                        <a:t> </a:t>
                      </a:r>
                      <a:r>
                        <a:rPr lang="ja-JP" altLang="en-US" sz="700" u="none" strike="noStrike">
                          <a:solidFill>
                            <a:schemeClr val="tx1"/>
                          </a:solidFill>
                          <a:effectLst/>
                          <a:latin typeface="MS PGothic" panose="020B0600070205080204" pitchFamily="34" charset="-128"/>
                          <a:ea typeface="MS PGothic" panose="020B0600070205080204" pitchFamily="34" charset="-128"/>
                        </a:rPr>
                        <a:t>（</a:t>
                      </a:r>
                      <a:r>
                        <a:rPr lang="en-US" altLang="ja-JP" sz="700" u="none" strike="noStrike" dirty="0">
                          <a:solidFill>
                            <a:schemeClr val="tx1"/>
                          </a:solidFill>
                          <a:effectLst/>
                          <a:latin typeface="MS PGothic" panose="020B0600070205080204" pitchFamily="34" charset="-128"/>
                          <a:ea typeface="MS PGothic" panose="020B0600070205080204" pitchFamily="34" charset="-128"/>
                        </a:rPr>
                        <a:t>EXCEL</a:t>
                      </a:r>
                      <a:r>
                        <a:rPr lang="ja-JP" altLang="en-US" sz="700" u="none" strike="noStrike">
                          <a:solidFill>
                            <a:schemeClr val="tx1"/>
                          </a:solidFill>
                          <a:effectLst/>
                          <a:latin typeface="MS PGothic" panose="020B0600070205080204" pitchFamily="34" charset="-128"/>
                          <a:ea typeface="MS PGothic" panose="020B0600070205080204" pitchFamily="34" charset="-128"/>
                        </a:rPr>
                        <a:t>実習）</a:t>
                      </a:r>
                      <a:endParaRPr lang="ja-JP" altLang="en-US" sz="700" b="0" i="0" u="none" strike="noStrike">
                        <a:solidFill>
                          <a:schemeClr val="tx1"/>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dirty="0">
                          <a:effectLst/>
                          <a:latin typeface="MS PGothic" panose="020B0600070205080204" pitchFamily="34" charset="-128"/>
                          <a:ea typeface="MS PGothic" panose="020B0600070205080204" pitchFamily="34" charset="-128"/>
                        </a:rPr>
                        <a:t>10</a:t>
                      </a:r>
                      <a:endParaRPr lang="en-US" altLang="ja-JP" sz="700" b="0" i="0" u="none" strike="noStrike" dirty="0">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dirty="0">
                          <a:effectLst/>
                          <a:latin typeface="MS PGothic" panose="020B0600070205080204" pitchFamily="34" charset="-128"/>
                          <a:ea typeface="MS PGothic" panose="020B0600070205080204" pitchFamily="34" charset="-128"/>
                        </a:rPr>
                        <a:t>2</a:t>
                      </a:r>
                      <a:endParaRPr lang="en-US" altLang="ja-JP" sz="700" b="0" i="0" u="none" strike="noStrike" dirty="0">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2042256392"/>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solidFill>
                            <a:schemeClr val="tx1"/>
                          </a:solidFill>
                          <a:effectLst/>
                          <a:latin typeface="MS PGothic" panose="020B0600070205080204" pitchFamily="34" charset="-128"/>
                          <a:ea typeface="MS PGothic" panose="020B0600070205080204" pitchFamily="34" charset="-128"/>
                        </a:rPr>
                        <a:t>グラフの特徴と見せ方</a:t>
                      </a:r>
                      <a:r>
                        <a:rPr lang="en-US" altLang="ja-JP" sz="700" u="none" strike="noStrike" dirty="0">
                          <a:solidFill>
                            <a:schemeClr val="tx1"/>
                          </a:solidFill>
                          <a:effectLst/>
                          <a:latin typeface="MS PGothic" panose="020B0600070205080204" pitchFamily="34" charset="-128"/>
                          <a:ea typeface="MS PGothic" panose="020B0600070205080204" pitchFamily="34" charset="-128"/>
                        </a:rPr>
                        <a:t> </a:t>
                      </a:r>
                      <a:r>
                        <a:rPr lang="ja-JP" altLang="en-US" sz="700" u="none" strike="noStrike">
                          <a:solidFill>
                            <a:schemeClr val="tx1"/>
                          </a:solidFill>
                          <a:effectLst/>
                          <a:latin typeface="MS PGothic" panose="020B0600070205080204" pitchFamily="34" charset="-128"/>
                          <a:ea typeface="MS PGothic" panose="020B0600070205080204" pitchFamily="34" charset="-128"/>
                        </a:rPr>
                        <a:t>（</a:t>
                      </a:r>
                      <a:r>
                        <a:rPr lang="en-US" altLang="ja-JP" sz="700" u="none" strike="noStrike" dirty="0">
                          <a:solidFill>
                            <a:schemeClr val="tx1"/>
                          </a:solidFill>
                          <a:effectLst/>
                          <a:latin typeface="MS PGothic" panose="020B0600070205080204" pitchFamily="34" charset="-128"/>
                          <a:ea typeface="MS PGothic" panose="020B0600070205080204" pitchFamily="34" charset="-128"/>
                        </a:rPr>
                        <a:t>EXCEL</a:t>
                      </a:r>
                      <a:r>
                        <a:rPr lang="ja-JP" altLang="en-US" sz="700" u="none" strike="noStrike">
                          <a:solidFill>
                            <a:schemeClr val="tx1"/>
                          </a:solidFill>
                          <a:effectLst/>
                          <a:latin typeface="MS PGothic" panose="020B0600070205080204" pitchFamily="34" charset="-128"/>
                          <a:ea typeface="MS PGothic" panose="020B0600070205080204" pitchFamily="34" charset="-128"/>
                        </a:rPr>
                        <a:t>実習）</a:t>
                      </a:r>
                      <a:endParaRPr lang="ja-JP" altLang="en-US" sz="700" b="0" i="0" u="none" strike="noStrike">
                        <a:solidFill>
                          <a:schemeClr val="tx1"/>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11</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dirty="0">
                          <a:effectLst/>
                          <a:latin typeface="MS PGothic" panose="020B0600070205080204" pitchFamily="34" charset="-128"/>
                          <a:ea typeface="MS PGothic" panose="020B0600070205080204" pitchFamily="34" charset="-128"/>
                        </a:rPr>
                        <a:t>2</a:t>
                      </a:r>
                      <a:endParaRPr lang="en-US" altLang="ja-JP" sz="700" b="0" i="0" u="none" strike="noStrike" dirty="0">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3217635312"/>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solidFill>
                            <a:schemeClr val="tx1"/>
                          </a:solidFill>
                          <a:effectLst/>
                          <a:latin typeface="MS PGothic" panose="020B0600070205080204" pitchFamily="34" charset="-128"/>
                          <a:ea typeface="MS PGothic" panose="020B0600070205080204" pitchFamily="34" charset="-128"/>
                        </a:rPr>
                        <a:t>データの見える化・データの読み方（</a:t>
                      </a:r>
                      <a:r>
                        <a:rPr lang="en-US" altLang="ja-JP" sz="700" u="none" strike="noStrike" dirty="0">
                          <a:solidFill>
                            <a:schemeClr val="tx1"/>
                          </a:solidFill>
                          <a:effectLst/>
                          <a:latin typeface="MS PGothic" panose="020B0600070205080204" pitchFamily="34" charset="-128"/>
                          <a:ea typeface="MS PGothic" panose="020B0600070205080204" pitchFamily="34" charset="-128"/>
                        </a:rPr>
                        <a:t>EXCEL</a:t>
                      </a:r>
                      <a:r>
                        <a:rPr lang="ja-JP" altLang="en-US" sz="700" u="none" strike="noStrike">
                          <a:solidFill>
                            <a:schemeClr val="tx1"/>
                          </a:solidFill>
                          <a:effectLst/>
                          <a:latin typeface="MS PGothic" panose="020B0600070205080204" pitchFamily="34" charset="-128"/>
                          <a:ea typeface="MS PGothic" panose="020B0600070205080204" pitchFamily="34" charset="-128"/>
                        </a:rPr>
                        <a:t>実習）</a:t>
                      </a:r>
                      <a:endParaRPr lang="ja-JP" altLang="en-US" sz="700" b="0" i="0" u="none" strike="noStrike">
                        <a:solidFill>
                          <a:schemeClr val="tx1"/>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12</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3516387133"/>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solidFill>
                            <a:schemeClr val="tx1"/>
                          </a:solidFill>
                          <a:effectLst/>
                          <a:latin typeface="MS PGothic" panose="020B0600070205080204" pitchFamily="34" charset="-128"/>
                          <a:ea typeface="MS PGothic" panose="020B0600070205080204" pitchFamily="34" charset="-128"/>
                        </a:rPr>
                        <a:t>相関とクロス表（</a:t>
                      </a:r>
                      <a:r>
                        <a:rPr lang="en-US" altLang="ja-JP" sz="700" u="none" strike="noStrike" dirty="0">
                          <a:solidFill>
                            <a:schemeClr val="tx1"/>
                          </a:solidFill>
                          <a:effectLst/>
                          <a:latin typeface="MS PGothic" panose="020B0600070205080204" pitchFamily="34" charset="-128"/>
                          <a:ea typeface="MS PGothic" panose="020B0600070205080204" pitchFamily="34" charset="-128"/>
                        </a:rPr>
                        <a:t>EXCEL</a:t>
                      </a:r>
                      <a:r>
                        <a:rPr lang="ja-JP" altLang="en-US" sz="700" u="none" strike="noStrike">
                          <a:solidFill>
                            <a:schemeClr val="tx1"/>
                          </a:solidFill>
                          <a:effectLst/>
                          <a:latin typeface="MS PGothic" panose="020B0600070205080204" pitchFamily="34" charset="-128"/>
                          <a:ea typeface="MS PGothic" panose="020B0600070205080204" pitchFamily="34" charset="-128"/>
                        </a:rPr>
                        <a:t>実習）</a:t>
                      </a:r>
                      <a:endParaRPr lang="ja-JP" altLang="en-US" sz="700" b="0" i="0" u="none" strike="noStrike">
                        <a:solidFill>
                          <a:schemeClr val="tx1"/>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13</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1745856847"/>
                  </a:ext>
                </a:extLst>
              </a:tr>
              <a:tr h="156678">
                <a:tc>
                  <a:txBody>
                    <a:bodyPr/>
                    <a:lstStyle/>
                    <a:p>
                      <a:pPr algn="l" fontAlgn="ctr"/>
                      <a:r>
                        <a:rPr lang="ja-JP" altLang="en-US" sz="700" u="none" strike="noStrike">
                          <a:solidFill>
                            <a:schemeClr val="bg1"/>
                          </a:solidFill>
                          <a:effectLst/>
                          <a:latin typeface="MS PGothic" panose="020B0600070205080204" pitchFamily="34" charset="-128"/>
                          <a:ea typeface="MS PGothic" panose="020B0600070205080204" pitchFamily="34" charset="-128"/>
                        </a:rPr>
                        <a:t>　</a:t>
                      </a:r>
                      <a:endParaRPr lang="ja-JP" altLang="en-US" sz="700" b="0" i="0" u="none" strike="noStrike">
                        <a:solidFill>
                          <a:schemeClr val="bg1"/>
                        </a:solidFill>
                        <a:effectLst/>
                        <a:latin typeface="MS PGothic" panose="020B0600070205080204" pitchFamily="34" charset="-128"/>
                        <a:ea typeface="MS PGothic" panose="020B0600070205080204" pitchFamily="34" charset="-128"/>
                      </a:endParaRPr>
                    </a:p>
                  </a:txBody>
                  <a:tcPr marL="3486" marR="3486" marT="3486" marB="0" anchor="ctr">
                    <a:solidFill>
                      <a:schemeClr val="tx2">
                        <a:lumMod val="60000"/>
                        <a:lumOff val="40000"/>
                      </a:schemeClr>
                    </a:solidFill>
                  </a:tcPr>
                </a:tc>
                <a:tc>
                  <a:txBody>
                    <a:bodyPr/>
                    <a:lstStyle/>
                    <a:p>
                      <a:pPr algn="l" fontAlgn="ctr"/>
                      <a:r>
                        <a:rPr lang="ja-JP" altLang="en-US" sz="700" u="none" strike="noStrike">
                          <a:solidFill>
                            <a:schemeClr val="bg1"/>
                          </a:solidFill>
                          <a:effectLst/>
                          <a:latin typeface="MS PGothic" panose="020B0600070205080204" pitchFamily="34" charset="-128"/>
                          <a:ea typeface="MS PGothic" panose="020B0600070205080204" pitchFamily="34" charset="-128"/>
                        </a:rPr>
                        <a:t>データ分析の流れ</a:t>
                      </a:r>
                      <a:r>
                        <a:rPr lang="en-US" altLang="ja-JP" sz="700" u="none" strike="noStrike" dirty="0">
                          <a:solidFill>
                            <a:schemeClr val="bg1"/>
                          </a:solidFill>
                          <a:effectLst/>
                          <a:latin typeface="MS PGothic" panose="020B0600070205080204" pitchFamily="34" charset="-128"/>
                          <a:ea typeface="MS PGothic" panose="020B0600070205080204" pitchFamily="34" charset="-128"/>
                        </a:rPr>
                        <a:t>  </a:t>
                      </a:r>
                      <a:r>
                        <a:rPr lang="ja-JP" altLang="en-US" sz="700" u="none" strike="noStrike">
                          <a:solidFill>
                            <a:schemeClr val="bg1"/>
                          </a:solidFill>
                          <a:effectLst/>
                          <a:latin typeface="MS PGothic" panose="020B0600070205080204" pitchFamily="34" charset="-128"/>
                          <a:ea typeface="MS PGothic" panose="020B0600070205080204" pitchFamily="34" charset="-128"/>
                        </a:rPr>
                        <a:t>（</a:t>
                      </a:r>
                      <a:r>
                        <a:rPr lang="en-US" altLang="ja-JP" sz="700" u="none" strike="noStrike" dirty="0">
                          <a:solidFill>
                            <a:schemeClr val="bg1"/>
                          </a:solidFill>
                          <a:effectLst/>
                          <a:latin typeface="MS PGothic" panose="020B0600070205080204" pitchFamily="34" charset="-128"/>
                          <a:ea typeface="MS PGothic" panose="020B0600070205080204" pitchFamily="34" charset="-128"/>
                        </a:rPr>
                        <a:t>EXCEL</a:t>
                      </a:r>
                      <a:r>
                        <a:rPr lang="ja-JP" altLang="en-US" sz="700" u="none" strike="noStrike">
                          <a:solidFill>
                            <a:schemeClr val="bg1"/>
                          </a:solidFill>
                          <a:effectLst/>
                          <a:latin typeface="MS PGothic" panose="020B0600070205080204" pitchFamily="34" charset="-128"/>
                          <a:ea typeface="MS PGothic" panose="020B0600070205080204" pitchFamily="34" charset="-128"/>
                        </a:rPr>
                        <a:t>実習）</a:t>
                      </a:r>
                      <a:endParaRPr lang="ja-JP" altLang="en-US" sz="700" b="0" i="0" u="none" strike="noStrike">
                        <a:solidFill>
                          <a:schemeClr val="bg1"/>
                        </a:solidFill>
                        <a:effectLst/>
                        <a:latin typeface="MS PGothic" panose="020B0600070205080204" pitchFamily="34" charset="-128"/>
                        <a:ea typeface="MS PGothic" panose="020B0600070205080204" pitchFamily="34" charset="-128"/>
                      </a:endParaRPr>
                    </a:p>
                  </a:txBody>
                  <a:tcPr marL="3486" marR="3486" marT="3486" marB="0" anchor="ctr">
                    <a:solidFill>
                      <a:schemeClr val="tx2">
                        <a:lumMod val="60000"/>
                        <a:lumOff val="40000"/>
                      </a:schemeClr>
                    </a:solidFill>
                  </a:tcPr>
                </a:tc>
                <a:tc>
                  <a:txBody>
                    <a:bodyPr/>
                    <a:lstStyle/>
                    <a:p>
                      <a:pPr algn="ctr" fontAlgn="ctr"/>
                      <a:r>
                        <a:rPr lang="en-US" altLang="ja-JP" sz="700" u="none" strike="noStrike" dirty="0">
                          <a:solidFill>
                            <a:schemeClr val="bg1"/>
                          </a:solidFill>
                          <a:effectLst/>
                          <a:latin typeface="MS PGothic" panose="020B0600070205080204" pitchFamily="34" charset="-128"/>
                          <a:ea typeface="MS PGothic" panose="020B0600070205080204" pitchFamily="34" charset="-128"/>
                        </a:rPr>
                        <a:t>14</a:t>
                      </a:r>
                      <a:endParaRPr lang="en-US" altLang="ja-JP" sz="700" b="0" i="0" u="none" strike="noStrike" dirty="0">
                        <a:solidFill>
                          <a:schemeClr val="bg1"/>
                        </a:solidFill>
                        <a:effectLst/>
                        <a:latin typeface="MS PGothic" panose="020B0600070205080204" pitchFamily="34" charset="-128"/>
                        <a:ea typeface="MS PGothic" panose="020B0600070205080204" pitchFamily="34" charset="-128"/>
                      </a:endParaRPr>
                    </a:p>
                  </a:txBody>
                  <a:tcPr marL="3486" marR="3486" marT="3486" marB="0" anchor="ctr">
                    <a:solidFill>
                      <a:schemeClr val="tx2">
                        <a:lumMod val="60000"/>
                        <a:lumOff val="40000"/>
                      </a:schemeClr>
                    </a:solidFill>
                  </a:tcPr>
                </a:tc>
                <a:tc>
                  <a:txBody>
                    <a:bodyPr/>
                    <a:lstStyle/>
                    <a:p>
                      <a:pPr algn="ctr" fontAlgn="ctr"/>
                      <a:r>
                        <a:rPr lang="en-US" altLang="ja-JP" sz="700" u="none" strike="noStrike" dirty="0">
                          <a:solidFill>
                            <a:schemeClr val="bg1"/>
                          </a:solidFill>
                          <a:effectLst/>
                          <a:latin typeface="MS PGothic" panose="020B0600070205080204" pitchFamily="34" charset="-128"/>
                          <a:ea typeface="MS PGothic" panose="020B0600070205080204" pitchFamily="34" charset="-128"/>
                        </a:rPr>
                        <a:t>2</a:t>
                      </a:r>
                      <a:endParaRPr lang="en-US" altLang="ja-JP" sz="700" b="0" i="0" u="none" strike="noStrike" dirty="0">
                        <a:solidFill>
                          <a:schemeClr val="bg1"/>
                        </a:solidFill>
                        <a:effectLst/>
                        <a:latin typeface="MS PGothic" panose="020B0600070205080204" pitchFamily="34" charset="-128"/>
                        <a:ea typeface="MS PGothic" panose="020B0600070205080204" pitchFamily="34" charset="-128"/>
                      </a:endParaRPr>
                    </a:p>
                  </a:txBody>
                  <a:tcPr marL="3486" marR="3486" marT="3486" marB="0" anchor="ctr">
                    <a:solidFill>
                      <a:schemeClr val="tx2">
                        <a:lumMod val="60000"/>
                        <a:lumOff val="40000"/>
                      </a:schemeClr>
                    </a:solidFill>
                  </a:tcPr>
                </a:tc>
                <a:tc>
                  <a:txBody>
                    <a:bodyPr/>
                    <a:lstStyle/>
                    <a:p>
                      <a:pPr algn="l" fontAlgn="ctr"/>
                      <a:r>
                        <a:rPr lang="ja-JP" altLang="en-US" sz="700" u="none" strike="noStrike">
                          <a:solidFill>
                            <a:schemeClr val="bg1"/>
                          </a:solidFill>
                          <a:effectLst/>
                          <a:latin typeface="MS PGothic" panose="020B0600070205080204" pitchFamily="34" charset="-128"/>
                          <a:ea typeface="MS PGothic" panose="020B0600070205080204" pitchFamily="34" charset="-128"/>
                        </a:rPr>
                        <a:t>　</a:t>
                      </a:r>
                      <a:endParaRPr lang="ja-JP" altLang="en-US" sz="700" b="0" i="0" u="none" strike="noStrike">
                        <a:solidFill>
                          <a:schemeClr val="bg1"/>
                        </a:solidFill>
                        <a:effectLst/>
                        <a:latin typeface="MS PGothic" panose="020B0600070205080204" pitchFamily="34" charset="-128"/>
                        <a:ea typeface="MS PGothic" panose="020B0600070205080204" pitchFamily="34" charset="-128"/>
                      </a:endParaRPr>
                    </a:p>
                  </a:txBody>
                  <a:tcPr marL="3486" marR="3486" marT="3486" marB="0" anchor="ctr">
                    <a:solidFill>
                      <a:schemeClr val="tx2">
                        <a:lumMod val="60000"/>
                        <a:lumOff val="40000"/>
                      </a:schemeClr>
                    </a:solidFill>
                  </a:tcPr>
                </a:tc>
                <a:extLst>
                  <a:ext uri="{0D108BD9-81ED-4DB2-BD59-A6C34878D82A}">
                    <a16:rowId xmlns:a16="http://schemas.microsoft.com/office/drawing/2014/main" val="4070314030"/>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solidFill>
                            <a:schemeClr val="tx1"/>
                          </a:solidFill>
                          <a:effectLst/>
                          <a:latin typeface="MS PGothic" panose="020B0600070205080204" pitchFamily="34" charset="-128"/>
                          <a:ea typeface="MS PGothic" panose="020B0600070205080204" pitchFamily="34" charset="-128"/>
                        </a:rPr>
                        <a:t>データの掛け合わせ</a:t>
                      </a:r>
                      <a:r>
                        <a:rPr lang="en-US" altLang="ja-JP" sz="700" u="none" strike="noStrike" dirty="0">
                          <a:solidFill>
                            <a:schemeClr val="tx1"/>
                          </a:solidFill>
                          <a:effectLst/>
                          <a:latin typeface="MS PGothic" panose="020B0600070205080204" pitchFamily="34" charset="-128"/>
                          <a:ea typeface="MS PGothic" panose="020B0600070205080204" pitchFamily="34" charset="-128"/>
                        </a:rPr>
                        <a:t>  </a:t>
                      </a:r>
                      <a:r>
                        <a:rPr lang="ja-JP" altLang="en-US" sz="700" u="none" strike="noStrike">
                          <a:solidFill>
                            <a:schemeClr val="tx1"/>
                          </a:solidFill>
                          <a:effectLst/>
                          <a:latin typeface="MS PGothic" panose="020B0600070205080204" pitchFamily="34" charset="-128"/>
                          <a:ea typeface="MS PGothic" panose="020B0600070205080204" pitchFamily="34" charset="-128"/>
                        </a:rPr>
                        <a:t>（</a:t>
                      </a:r>
                      <a:r>
                        <a:rPr lang="en-US" altLang="ja-JP" sz="700" u="none" strike="noStrike" dirty="0">
                          <a:solidFill>
                            <a:schemeClr val="tx1"/>
                          </a:solidFill>
                          <a:effectLst/>
                          <a:latin typeface="MS PGothic" panose="020B0600070205080204" pitchFamily="34" charset="-128"/>
                          <a:ea typeface="MS PGothic" panose="020B0600070205080204" pitchFamily="34" charset="-128"/>
                        </a:rPr>
                        <a:t>EXCEL</a:t>
                      </a:r>
                      <a:r>
                        <a:rPr lang="ja-JP" altLang="en-US" sz="700" u="none" strike="noStrike">
                          <a:solidFill>
                            <a:schemeClr val="tx1"/>
                          </a:solidFill>
                          <a:effectLst/>
                          <a:latin typeface="MS PGothic" panose="020B0600070205080204" pitchFamily="34" charset="-128"/>
                          <a:ea typeface="MS PGothic" panose="020B0600070205080204" pitchFamily="34" charset="-128"/>
                        </a:rPr>
                        <a:t>実習）</a:t>
                      </a:r>
                      <a:endParaRPr lang="ja-JP" altLang="en-US" sz="700" b="0" i="0" u="none" strike="noStrike">
                        <a:solidFill>
                          <a:schemeClr val="tx1"/>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15</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196250215"/>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solidFill>
                            <a:schemeClr val="tx1"/>
                          </a:solidFill>
                          <a:effectLst/>
                          <a:latin typeface="MS PGothic" panose="020B0600070205080204" pitchFamily="34" charset="-128"/>
                          <a:ea typeface="MS PGothic" panose="020B0600070205080204" pitchFamily="34" charset="-128"/>
                        </a:rPr>
                        <a:t>データ分析実習</a:t>
                      </a:r>
                      <a:endParaRPr lang="ja-JP" altLang="en-US" sz="700" b="0" i="0" u="none" strike="noStrike">
                        <a:solidFill>
                          <a:schemeClr val="tx1"/>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16</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1748208568"/>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solidFill>
                            <a:schemeClr val="tx1"/>
                          </a:solidFill>
                          <a:effectLst/>
                          <a:latin typeface="MS PGothic" panose="020B0600070205080204" pitchFamily="34" charset="-128"/>
                          <a:ea typeface="MS PGothic" panose="020B0600070205080204" pitchFamily="34" charset="-128"/>
                        </a:rPr>
                        <a:t>演習結果発表（通学）</a:t>
                      </a:r>
                      <a:endParaRPr lang="ja-JP" altLang="en-US" sz="700" b="0" i="0" u="none" strike="noStrike">
                        <a:solidFill>
                          <a:schemeClr val="tx1"/>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17</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3</a:t>
                      </a:r>
                      <a:endParaRPr lang="en-US" altLang="ja-JP"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FF0000"/>
                        </a:solidFill>
                        <a:effectLst/>
                        <a:latin typeface="MS PGothic" panose="020B0600070205080204" pitchFamily="34" charset="-128"/>
                        <a:ea typeface="MS PGothic" panose="020B0600070205080204" pitchFamily="34" charset="-128"/>
                      </a:endParaRPr>
                    </a:p>
                  </a:txBody>
                  <a:tcPr marL="3486" marR="3486" marT="3486" marB="0" anchor="ctr">
                    <a:solidFill>
                      <a:srgbClr val="FFFF00"/>
                    </a:solidFill>
                  </a:tcPr>
                </a:tc>
                <a:extLst>
                  <a:ext uri="{0D108BD9-81ED-4DB2-BD59-A6C34878D82A}">
                    <a16:rowId xmlns:a16="http://schemas.microsoft.com/office/drawing/2014/main" val="723818448"/>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４）データを活用したマーケティング戦略の立案</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764254212"/>
                  </a:ext>
                </a:extLst>
              </a:tr>
              <a:tr h="232854">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マーケティングフレームの活用演習</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18</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データからターゲットセグメンテーションを設定し、マーケティングミックスを組み込む。</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1805922263"/>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KPI</a:t>
                      </a:r>
                      <a:r>
                        <a:rPr lang="ja-JP" altLang="en-US" sz="700" u="none" strike="noStrike">
                          <a:effectLst/>
                          <a:latin typeface="MS PGothic" panose="020B0600070205080204" pitchFamily="34" charset="-128"/>
                          <a:ea typeface="MS PGothic" panose="020B0600070205080204" pitchFamily="34" charset="-128"/>
                        </a:rPr>
                        <a:t>と</a:t>
                      </a:r>
                      <a:r>
                        <a:rPr lang="en" sz="700" u="none" strike="noStrike">
                          <a:effectLst/>
                          <a:latin typeface="MS PGothic" panose="020B0600070205080204" pitchFamily="34" charset="-128"/>
                          <a:ea typeface="MS PGothic" panose="020B0600070205080204" pitchFamily="34" charset="-128"/>
                        </a:rPr>
                        <a:t>PDCA</a:t>
                      </a:r>
                      <a:endParaRPr lang="en"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19</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en" sz="700" u="none" strike="noStrike">
                          <a:effectLst/>
                          <a:latin typeface="MS PGothic" panose="020B0600070205080204" pitchFamily="34" charset="-128"/>
                          <a:ea typeface="MS PGothic" panose="020B0600070205080204" pitchFamily="34" charset="-128"/>
                        </a:rPr>
                        <a:t>KPI</a:t>
                      </a:r>
                      <a:r>
                        <a:rPr lang="ja-JP" altLang="en-US" sz="700" u="none" strike="noStrike">
                          <a:effectLst/>
                          <a:latin typeface="MS PGothic" panose="020B0600070205080204" pitchFamily="34" charset="-128"/>
                          <a:ea typeface="MS PGothic" panose="020B0600070205080204" pitchFamily="34" charset="-128"/>
                        </a:rPr>
                        <a:t>の設定方法と</a:t>
                      </a:r>
                      <a:r>
                        <a:rPr lang="en" sz="700" u="none" strike="noStrike">
                          <a:effectLst/>
                          <a:latin typeface="MS PGothic" panose="020B0600070205080204" pitchFamily="34" charset="-128"/>
                          <a:ea typeface="MS PGothic" panose="020B0600070205080204" pitchFamily="34" charset="-128"/>
                        </a:rPr>
                        <a:t>PDCA</a:t>
                      </a:r>
                      <a:r>
                        <a:rPr lang="ja-JP" altLang="en-US" sz="700" u="none" strike="noStrike">
                          <a:effectLst/>
                          <a:latin typeface="MS PGothic" panose="020B0600070205080204" pitchFamily="34" charset="-128"/>
                          <a:ea typeface="MS PGothic" panose="020B0600070205080204" pitchFamily="34" charset="-128"/>
                        </a:rPr>
                        <a:t>の回し方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302986877"/>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マーケティング戦略書の作り方</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20</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マーケティング戦略書とは</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3507144469"/>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伝えるためのプレゼンテーションスキル</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21</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ビジネスプレゼンテーションの基本</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36019588"/>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５）データを使用した分析と観光メニュー実習</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437575637"/>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戦略書の作成（演習）</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4047858299"/>
                  </a:ext>
                </a:extLst>
              </a:tr>
              <a:tr h="156678">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　</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a:effectLst/>
                          <a:latin typeface="MS PGothic" panose="020B0600070205080204" pitchFamily="34" charset="-128"/>
                          <a:ea typeface="MS PGothic" panose="020B0600070205080204" pitchFamily="34" charset="-128"/>
                        </a:rPr>
                        <a:t>観光メニュー企画演習（通学）</a:t>
                      </a:r>
                      <a:endParaRPr lang="ja-JP" altLang="en-US"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23</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ctr" fontAlgn="ctr"/>
                      <a:r>
                        <a:rPr lang="en-US" altLang="ja-JP" sz="700" u="none" strike="noStrike">
                          <a:effectLst/>
                          <a:latin typeface="MS PGothic" panose="020B0600070205080204" pitchFamily="34" charset="-128"/>
                          <a:ea typeface="MS PGothic" panose="020B0600070205080204" pitchFamily="34" charset="-128"/>
                        </a:rPr>
                        <a:t>3</a:t>
                      </a:r>
                      <a:endParaRPr lang="en-US" altLang="ja-JP" sz="700" b="0" i="0" u="none" strike="noStrike">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tc>
                  <a:txBody>
                    <a:bodyPr/>
                    <a:lstStyle/>
                    <a:p>
                      <a:pPr algn="l" fontAlgn="ctr"/>
                      <a:r>
                        <a:rPr lang="ja-JP" altLang="en-US" sz="700" u="none" strike="noStrike" dirty="0">
                          <a:effectLst/>
                          <a:latin typeface="MS PGothic" panose="020B0600070205080204" pitchFamily="34" charset="-128"/>
                          <a:ea typeface="MS PGothic" panose="020B0600070205080204" pitchFamily="34" charset="-128"/>
                        </a:rPr>
                        <a:t>マーケティング戦略書の発表</a:t>
                      </a:r>
                      <a:endParaRPr lang="ja-JP" altLang="en-US" sz="700" b="0" i="0" u="none" strike="noStrike" dirty="0">
                        <a:solidFill>
                          <a:srgbClr val="000000"/>
                        </a:solidFill>
                        <a:effectLst/>
                        <a:latin typeface="MS PGothic" panose="020B0600070205080204" pitchFamily="34" charset="-128"/>
                        <a:ea typeface="MS PGothic" panose="020B0600070205080204" pitchFamily="34" charset="-128"/>
                      </a:endParaRPr>
                    </a:p>
                  </a:txBody>
                  <a:tcPr marL="3486" marR="3486" marT="3486" marB="0" anchor="ctr"/>
                </a:tc>
                <a:extLst>
                  <a:ext uri="{0D108BD9-81ED-4DB2-BD59-A6C34878D82A}">
                    <a16:rowId xmlns:a16="http://schemas.microsoft.com/office/drawing/2014/main" val="2011915111"/>
                  </a:ext>
                </a:extLst>
              </a:tr>
            </a:tbl>
          </a:graphicData>
        </a:graphic>
      </p:graphicFrame>
    </p:spTree>
    <p:extLst>
      <p:ext uri="{BB962C8B-B14F-4D97-AF65-F5344CB8AC3E}">
        <p14:creationId xmlns:p14="http://schemas.microsoft.com/office/powerpoint/2010/main" val="824798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A1DEBB1-D884-7F4A-8867-2B62FAC4DA5E}"/>
              </a:ext>
            </a:extLst>
          </p:cNvPr>
          <p:cNvSpPr>
            <a:spLocks noGrp="1"/>
          </p:cNvSpPr>
          <p:nvPr>
            <p:ph idx="1"/>
          </p:nvPr>
        </p:nvSpPr>
        <p:spPr/>
        <p:txBody>
          <a:bodyPr/>
          <a:lstStyle/>
          <a:p>
            <a:r>
              <a:rPr lang="ja-JP" altLang="en-US" dirty="0"/>
              <a:t>偏差値は、平均点を偏差値</a:t>
            </a:r>
            <a:r>
              <a:rPr lang="en-US" altLang="ja-JP" dirty="0"/>
              <a:t>50</a:t>
            </a:r>
            <a:r>
              <a:rPr lang="ja-JP" altLang="en-US" dirty="0"/>
              <a:t>、標準偏差</a:t>
            </a:r>
            <a:r>
              <a:rPr lang="en-US" altLang="ja-JP" dirty="0"/>
              <a:t>1</a:t>
            </a:r>
            <a:r>
              <a:rPr lang="ja-JP" altLang="en-US" dirty="0"/>
              <a:t>つ分を偏差値</a:t>
            </a:r>
            <a:r>
              <a:rPr lang="en-US" altLang="ja-JP" dirty="0"/>
              <a:t>10</a:t>
            </a:r>
            <a:r>
              <a:rPr lang="ja-JP" altLang="en-US" dirty="0"/>
              <a:t>とするの正規分布として計算したもの。</a:t>
            </a:r>
            <a:endParaRPr kumimoji="1" lang="en-US" altLang="ja-JP" dirty="0"/>
          </a:p>
        </p:txBody>
      </p:sp>
      <p:pic>
        <p:nvPicPr>
          <p:cNvPr id="6" name="図 5" descr="グラフ, 折れ線グラフ&#10;&#10;自動的に生成された説明">
            <a:extLst>
              <a:ext uri="{FF2B5EF4-FFF2-40B4-BE49-F238E27FC236}">
                <a16:creationId xmlns:a16="http://schemas.microsoft.com/office/drawing/2014/main" id="{FC6D1966-C690-E74D-A962-B84C0256D809}"/>
              </a:ext>
            </a:extLst>
          </p:cNvPr>
          <p:cNvPicPr>
            <a:picLocks noChangeAspect="1"/>
          </p:cNvPicPr>
          <p:nvPr/>
        </p:nvPicPr>
        <p:blipFill>
          <a:blip r:embed="rId2"/>
          <a:stretch>
            <a:fillRect/>
          </a:stretch>
        </p:blipFill>
        <p:spPr>
          <a:xfrm>
            <a:off x="1193412" y="1887772"/>
            <a:ext cx="6534383" cy="3897902"/>
          </a:xfrm>
          <a:prstGeom prst="rect">
            <a:avLst/>
          </a:prstGeom>
        </p:spPr>
      </p:pic>
      <p:cxnSp>
        <p:nvCxnSpPr>
          <p:cNvPr id="8" name="直線コネクタ 7">
            <a:extLst>
              <a:ext uri="{FF2B5EF4-FFF2-40B4-BE49-F238E27FC236}">
                <a16:creationId xmlns:a16="http://schemas.microsoft.com/office/drawing/2014/main" id="{8D281BDF-723B-9D49-8B6B-0522BA74C80D}"/>
              </a:ext>
            </a:extLst>
          </p:cNvPr>
          <p:cNvCxnSpPr>
            <a:cxnSpLocks/>
          </p:cNvCxnSpPr>
          <p:nvPr/>
        </p:nvCxnSpPr>
        <p:spPr>
          <a:xfrm>
            <a:off x="4516245" y="1761894"/>
            <a:ext cx="0" cy="4069383"/>
          </a:xfrm>
          <a:prstGeom prst="line">
            <a:avLst/>
          </a:prstGeom>
          <a:ln>
            <a:prstDash val="sysDash"/>
          </a:ln>
        </p:spPr>
        <p:style>
          <a:lnRef idx="3">
            <a:schemeClr val="accent2"/>
          </a:lnRef>
          <a:fillRef idx="0">
            <a:schemeClr val="accent2"/>
          </a:fillRef>
          <a:effectRef idx="2">
            <a:schemeClr val="accent2"/>
          </a:effectRef>
          <a:fontRef idx="minor">
            <a:schemeClr val="tx1"/>
          </a:fontRef>
        </p:style>
      </p:cxnSp>
      <p:sp>
        <p:nvSpPr>
          <p:cNvPr id="9" name="テキスト ボックス 8">
            <a:extLst>
              <a:ext uri="{FF2B5EF4-FFF2-40B4-BE49-F238E27FC236}">
                <a16:creationId xmlns:a16="http://schemas.microsoft.com/office/drawing/2014/main" id="{DB10704F-8281-D646-8747-E415E1AD816A}"/>
              </a:ext>
            </a:extLst>
          </p:cNvPr>
          <p:cNvSpPr txBox="1"/>
          <p:nvPr/>
        </p:nvSpPr>
        <p:spPr>
          <a:xfrm>
            <a:off x="4077663" y="5888784"/>
            <a:ext cx="877163" cy="369332"/>
          </a:xfrm>
          <a:prstGeom prst="rect">
            <a:avLst/>
          </a:prstGeom>
          <a:noFill/>
        </p:spPr>
        <p:txBody>
          <a:bodyPr wrap="none" rtlCol="0">
            <a:spAutoFit/>
          </a:bodyPr>
          <a:lstStyle/>
          <a:p>
            <a:r>
              <a:rPr kumimoji="1" lang="ja-JP" altLang="en-US"/>
              <a:t>平均点</a:t>
            </a:r>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0654426A-DE65-B34B-BACA-D659E2C32B0A}"/>
                  </a:ext>
                </a:extLst>
              </p:cNvPr>
              <p:cNvSpPr txBox="1"/>
              <p:nvPr/>
            </p:nvSpPr>
            <p:spPr>
              <a:xfrm>
                <a:off x="4386244" y="6123630"/>
                <a:ext cx="18575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oMath>
                  </m:oMathPara>
                </a14:m>
                <a:endParaRPr kumimoji="1" lang="ja-JP" altLang="en-US"/>
              </a:p>
            </p:txBody>
          </p:sp>
        </mc:Choice>
        <mc:Fallback xmlns="">
          <p:sp>
            <p:nvSpPr>
              <p:cNvPr id="10" name="テキスト ボックス 9">
                <a:extLst>
                  <a:ext uri="{FF2B5EF4-FFF2-40B4-BE49-F238E27FC236}">
                    <a16:creationId xmlns:a16="http://schemas.microsoft.com/office/drawing/2014/main" id="{0654426A-DE65-B34B-BACA-D659E2C32B0A}"/>
                  </a:ext>
                </a:extLst>
              </p:cNvPr>
              <p:cNvSpPr txBox="1">
                <a:spLocks noRot="1" noChangeAspect="1" noMove="1" noResize="1" noEditPoints="1" noAdjustHandles="1" noChangeArrowheads="1" noChangeShapeType="1" noTextEdit="1"/>
              </p:cNvSpPr>
              <p:nvPr/>
            </p:nvSpPr>
            <p:spPr>
              <a:xfrm>
                <a:off x="4386244" y="6123630"/>
                <a:ext cx="185756" cy="276999"/>
              </a:xfrm>
              <a:prstGeom prst="rect">
                <a:avLst/>
              </a:prstGeom>
              <a:blipFill>
                <a:blip r:embed="rId3"/>
                <a:stretch>
                  <a:fillRect l="-26667" r="-26667" b="-217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6B61D827-00F4-104B-B645-16BA56CAC862}"/>
                  </a:ext>
                </a:extLst>
              </p:cNvPr>
              <p:cNvSpPr txBox="1"/>
              <p:nvPr/>
            </p:nvSpPr>
            <p:spPr>
              <a:xfrm>
                <a:off x="4954826" y="5731984"/>
                <a:ext cx="60176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1" name="テキスト ボックス 10">
                <a:extLst>
                  <a:ext uri="{FF2B5EF4-FFF2-40B4-BE49-F238E27FC236}">
                    <a16:creationId xmlns:a16="http://schemas.microsoft.com/office/drawing/2014/main" id="{6B61D827-00F4-104B-B645-16BA56CAC862}"/>
                  </a:ext>
                </a:extLst>
              </p:cNvPr>
              <p:cNvSpPr txBox="1">
                <a:spLocks noRot="1" noChangeAspect="1" noMove="1" noResize="1" noEditPoints="1" noAdjustHandles="1" noChangeArrowheads="1" noChangeShapeType="1" noTextEdit="1"/>
              </p:cNvSpPr>
              <p:nvPr/>
            </p:nvSpPr>
            <p:spPr>
              <a:xfrm>
                <a:off x="4954826" y="5731984"/>
                <a:ext cx="601768" cy="276999"/>
              </a:xfrm>
              <a:prstGeom prst="rect">
                <a:avLst/>
              </a:prstGeom>
              <a:blipFill>
                <a:blip r:embed="rId4"/>
                <a:stretch>
                  <a:fillRect l="-8333" r="-4167" b="-217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048531C3-90F9-9845-B18C-71FA20AEBB8A}"/>
                  </a:ext>
                </a:extLst>
              </p:cNvPr>
              <p:cNvSpPr txBox="1"/>
              <p:nvPr/>
            </p:nvSpPr>
            <p:spPr>
              <a:xfrm>
                <a:off x="5675422" y="5735047"/>
                <a:ext cx="73000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+2</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2" name="テキスト ボックス 11">
                <a:extLst>
                  <a:ext uri="{FF2B5EF4-FFF2-40B4-BE49-F238E27FC236}">
                    <a16:creationId xmlns:a16="http://schemas.microsoft.com/office/drawing/2014/main" id="{048531C3-90F9-9845-B18C-71FA20AEBB8A}"/>
                  </a:ext>
                </a:extLst>
              </p:cNvPr>
              <p:cNvSpPr txBox="1">
                <a:spLocks noRot="1" noChangeAspect="1" noMove="1" noResize="1" noEditPoints="1" noAdjustHandles="1" noChangeArrowheads="1" noChangeShapeType="1" noTextEdit="1"/>
              </p:cNvSpPr>
              <p:nvPr/>
            </p:nvSpPr>
            <p:spPr>
              <a:xfrm>
                <a:off x="5675422" y="5735047"/>
                <a:ext cx="730008" cy="276999"/>
              </a:xfrm>
              <a:prstGeom prst="rect">
                <a:avLst/>
              </a:prstGeom>
              <a:blipFill>
                <a:blip r:embed="rId5"/>
                <a:stretch>
                  <a:fillRect l="-5085" r="-5085" b="-2608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97CAA596-9C73-1842-AED8-CAF6D85BE55E}"/>
                  </a:ext>
                </a:extLst>
              </p:cNvPr>
              <p:cNvSpPr txBox="1"/>
              <p:nvPr/>
            </p:nvSpPr>
            <p:spPr>
              <a:xfrm>
                <a:off x="6436495" y="5731983"/>
                <a:ext cx="73000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+3</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3" name="テキスト ボックス 12">
                <a:extLst>
                  <a:ext uri="{FF2B5EF4-FFF2-40B4-BE49-F238E27FC236}">
                    <a16:creationId xmlns:a16="http://schemas.microsoft.com/office/drawing/2014/main" id="{97CAA596-9C73-1842-AED8-CAF6D85BE55E}"/>
                  </a:ext>
                </a:extLst>
              </p:cNvPr>
              <p:cNvSpPr txBox="1">
                <a:spLocks noRot="1" noChangeAspect="1" noMove="1" noResize="1" noEditPoints="1" noAdjustHandles="1" noChangeArrowheads="1" noChangeShapeType="1" noTextEdit="1"/>
              </p:cNvSpPr>
              <p:nvPr/>
            </p:nvSpPr>
            <p:spPr>
              <a:xfrm>
                <a:off x="6436495" y="5731983"/>
                <a:ext cx="730008" cy="276999"/>
              </a:xfrm>
              <a:prstGeom prst="rect">
                <a:avLst/>
              </a:prstGeom>
              <a:blipFill>
                <a:blip r:embed="rId6"/>
                <a:stretch>
                  <a:fillRect l="-5085" r="-5085" b="-217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885FD47D-A436-E04C-A8A0-1369095A4153}"/>
                  </a:ext>
                </a:extLst>
              </p:cNvPr>
              <p:cNvSpPr txBox="1"/>
              <p:nvPr/>
            </p:nvSpPr>
            <p:spPr>
              <a:xfrm>
                <a:off x="3554179" y="5731166"/>
                <a:ext cx="60176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4" name="テキスト ボックス 13">
                <a:extLst>
                  <a:ext uri="{FF2B5EF4-FFF2-40B4-BE49-F238E27FC236}">
                    <a16:creationId xmlns:a16="http://schemas.microsoft.com/office/drawing/2014/main" id="{885FD47D-A436-E04C-A8A0-1369095A4153}"/>
                  </a:ext>
                </a:extLst>
              </p:cNvPr>
              <p:cNvSpPr txBox="1">
                <a:spLocks noRot="1" noChangeAspect="1" noMove="1" noResize="1" noEditPoints="1" noAdjustHandles="1" noChangeArrowheads="1" noChangeShapeType="1" noTextEdit="1"/>
              </p:cNvSpPr>
              <p:nvPr/>
            </p:nvSpPr>
            <p:spPr>
              <a:xfrm>
                <a:off x="3554179" y="5731166"/>
                <a:ext cx="601768" cy="276999"/>
              </a:xfrm>
              <a:prstGeom prst="rect">
                <a:avLst/>
              </a:prstGeom>
              <a:blipFill>
                <a:blip r:embed="rId7"/>
                <a:stretch>
                  <a:fillRect l="-6122" r="-2041" b="-217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FEE24D0E-A246-764A-A7DE-0F5B83DF8F19}"/>
                  </a:ext>
                </a:extLst>
              </p:cNvPr>
              <p:cNvSpPr txBox="1"/>
              <p:nvPr/>
            </p:nvSpPr>
            <p:spPr>
              <a:xfrm>
                <a:off x="2793106" y="5731166"/>
                <a:ext cx="73000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−2</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5" name="テキスト ボックス 14">
                <a:extLst>
                  <a:ext uri="{FF2B5EF4-FFF2-40B4-BE49-F238E27FC236}">
                    <a16:creationId xmlns:a16="http://schemas.microsoft.com/office/drawing/2014/main" id="{FEE24D0E-A246-764A-A7DE-0F5B83DF8F19}"/>
                  </a:ext>
                </a:extLst>
              </p:cNvPr>
              <p:cNvSpPr txBox="1">
                <a:spLocks noRot="1" noChangeAspect="1" noMove="1" noResize="1" noEditPoints="1" noAdjustHandles="1" noChangeArrowheads="1" noChangeShapeType="1" noTextEdit="1"/>
              </p:cNvSpPr>
              <p:nvPr/>
            </p:nvSpPr>
            <p:spPr>
              <a:xfrm>
                <a:off x="2793106" y="5731166"/>
                <a:ext cx="730008" cy="276999"/>
              </a:xfrm>
              <a:prstGeom prst="rect">
                <a:avLst/>
              </a:prstGeom>
              <a:blipFill>
                <a:blip r:embed="rId8"/>
                <a:stretch>
                  <a:fillRect l="-5085" r="-5085" b="-217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F9B2CA85-7B49-EE49-BD66-D0853651625B}"/>
                  </a:ext>
                </a:extLst>
              </p:cNvPr>
              <p:cNvSpPr txBox="1"/>
              <p:nvPr/>
            </p:nvSpPr>
            <p:spPr>
              <a:xfrm>
                <a:off x="2031514" y="5731166"/>
                <a:ext cx="73000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−3</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16" name="テキスト ボックス 15">
                <a:extLst>
                  <a:ext uri="{FF2B5EF4-FFF2-40B4-BE49-F238E27FC236}">
                    <a16:creationId xmlns:a16="http://schemas.microsoft.com/office/drawing/2014/main" id="{F9B2CA85-7B49-EE49-BD66-D0853651625B}"/>
                  </a:ext>
                </a:extLst>
              </p:cNvPr>
              <p:cNvSpPr txBox="1">
                <a:spLocks noRot="1" noChangeAspect="1" noMove="1" noResize="1" noEditPoints="1" noAdjustHandles="1" noChangeArrowheads="1" noChangeShapeType="1" noTextEdit="1"/>
              </p:cNvSpPr>
              <p:nvPr/>
            </p:nvSpPr>
            <p:spPr>
              <a:xfrm>
                <a:off x="2031514" y="5731166"/>
                <a:ext cx="730008" cy="276999"/>
              </a:xfrm>
              <a:prstGeom prst="rect">
                <a:avLst/>
              </a:prstGeom>
              <a:blipFill>
                <a:blip r:embed="rId9"/>
                <a:stretch>
                  <a:fillRect l="-5085" r="-5085" b="-21739"/>
                </a:stretch>
              </a:blipFill>
            </p:spPr>
            <p:txBody>
              <a:bodyPr/>
              <a:lstStyle/>
              <a:p>
                <a:r>
                  <a:rPr lang="ja-JP" altLang="en-US">
                    <a:noFill/>
                  </a:rPr>
                  <a:t> </a:t>
                </a:r>
              </a:p>
            </p:txBody>
          </p:sp>
        </mc:Fallback>
      </mc:AlternateContent>
      <p:cxnSp>
        <p:nvCxnSpPr>
          <p:cNvPr id="18" name="直線矢印コネクタ 17">
            <a:extLst>
              <a:ext uri="{FF2B5EF4-FFF2-40B4-BE49-F238E27FC236}">
                <a16:creationId xmlns:a16="http://schemas.microsoft.com/office/drawing/2014/main" id="{448EED5E-D2C0-B94E-9D3C-12F6EAAAA972}"/>
              </a:ext>
            </a:extLst>
          </p:cNvPr>
          <p:cNvCxnSpPr/>
          <p:nvPr/>
        </p:nvCxnSpPr>
        <p:spPr>
          <a:xfrm>
            <a:off x="4516244" y="3484755"/>
            <a:ext cx="739466" cy="0"/>
          </a:xfrm>
          <a:prstGeom prst="straightConnector1">
            <a:avLst/>
          </a:prstGeom>
          <a:ln>
            <a:solidFill>
              <a:srgbClr val="FF0000"/>
            </a:solidFill>
            <a:headEnd type="arrow" w="med" len="med"/>
            <a:tailEnd type="arrow" w="med" len="med"/>
          </a:ln>
        </p:spPr>
        <p:style>
          <a:lnRef idx="3">
            <a:schemeClr val="accent2"/>
          </a:lnRef>
          <a:fillRef idx="0">
            <a:schemeClr val="accent2"/>
          </a:fillRef>
          <a:effectRef idx="2">
            <a:schemeClr val="accent2"/>
          </a:effectRef>
          <a:fontRef idx="minor">
            <a:schemeClr val="tx1"/>
          </a:fontRef>
        </p:style>
      </p:cxnSp>
      <p:sp>
        <p:nvSpPr>
          <p:cNvPr id="19" name="テキスト ボックス 18">
            <a:extLst>
              <a:ext uri="{FF2B5EF4-FFF2-40B4-BE49-F238E27FC236}">
                <a16:creationId xmlns:a16="http://schemas.microsoft.com/office/drawing/2014/main" id="{DD21CE7B-01E3-6E41-829F-04F440648B46}"/>
              </a:ext>
            </a:extLst>
          </p:cNvPr>
          <p:cNvSpPr txBox="1"/>
          <p:nvPr/>
        </p:nvSpPr>
        <p:spPr>
          <a:xfrm>
            <a:off x="4527010" y="2969988"/>
            <a:ext cx="1107996" cy="369332"/>
          </a:xfrm>
          <a:prstGeom prst="rect">
            <a:avLst/>
          </a:prstGeom>
          <a:noFill/>
        </p:spPr>
        <p:txBody>
          <a:bodyPr wrap="none" rtlCol="0">
            <a:spAutoFit/>
          </a:bodyPr>
          <a:lstStyle/>
          <a:p>
            <a:r>
              <a:rPr kumimoji="1" lang="ja-JP" altLang="en-US"/>
              <a:t>標準偏差</a:t>
            </a:r>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5F2E7245-5425-B749-9A1A-46D81263487A}"/>
                  </a:ext>
                </a:extLst>
              </p:cNvPr>
              <p:cNvSpPr txBox="1"/>
              <p:nvPr/>
            </p:nvSpPr>
            <p:spPr>
              <a:xfrm>
                <a:off x="4798092" y="3202729"/>
                <a:ext cx="19319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20" name="テキスト ボックス 19">
                <a:extLst>
                  <a:ext uri="{FF2B5EF4-FFF2-40B4-BE49-F238E27FC236}">
                    <a16:creationId xmlns:a16="http://schemas.microsoft.com/office/drawing/2014/main" id="{5F2E7245-5425-B749-9A1A-46D81263487A}"/>
                  </a:ext>
                </a:extLst>
              </p:cNvPr>
              <p:cNvSpPr txBox="1">
                <a:spLocks noRot="1" noChangeAspect="1" noMove="1" noResize="1" noEditPoints="1" noAdjustHandles="1" noChangeArrowheads="1" noChangeShapeType="1" noTextEdit="1"/>
              </p:cNvSpPr>
              <p:nvPr/>
            </p:nvSpPr>
            <p:spPr>
              <a:xfrm>
                <a:off x="4798092" y="3202729"/>
                <a:ext cx="193194" cy="276999"/>
              </a:xfrm>
              <a:prstGeom prst="rect">
                <a:avLst/>
              </a:prstGeom>
              <a:blipFill>
                <a:blip r:embed="rId10"/>
                <a:stretch>
                  <a:fillRect l="-11765" r="-5882"/>
                </a:stretch>
              </a:blipFill>
            </p:spPr>
            <p:txBody>
              <a:bodyPr/>
              <a:lstStyle/>
              <a:p>
                <a:r>
                  <a:rPr lang="ja-JP" altLang="en-US">
                    <a:noFill/>
                  </a:rPr>
                  <a:t> </a:t>
                </a:r>
              </a:p>
            </p:txBody>
          </p:sp>
        </mc:Fallback>
      </mc:AlternateContent>
      <p:sp>
        <p:nvSpPr>
          <p:cNvPr id="17" name="テキスト ボックス 16">
            <a:extLst>
              <a:ext uri="{FF2B5EF4-FFF2-40B4-BE49-F238E27FC236}">
                <a16:creationId xmlns:a16="http://schemas.microsoft.com/office/drawing/2014/main" id="{FD8F38C3-E8B4-574B-BA9F-CADA8CA5E05F}"/>
              </a:ext>
            </a:extLst>
          </p:cNvPr>
          <p:cNvSpPr txBox="1"/>
          <p:nvPr/>
        </p:nvSpPr>
        <p:spPr>
          <a:xfrm>
            <a:off x="4386244" y="6413556"/>
            <a:ext cx="234038" cy="276999"/>
          </a:xfrm>
          <a:prstGeom prst="rect">
            <a:avLst/>
          </a:prstGeom>
          <a:noFill/>
        </p:spPr>
        <p:txBody>
          <a:bodyPr wrap="none" lIns="0" tIns="0" rIns="0" bIns="0" rtlCol="0">
            <a:spAutoFit/>
          </a:bodyPr>
          <a:lstStyle/>
          <a:p>
            <a:r>
              <a:rPr kumimoji="1" lang="en-US" altLang="ja-JP"/>
              <a:t>50</a:t>
            </a:r>
            <a:endParaRPr kumimoji="1" lang="ja-JP" altLang="en-US"/>
          </a:p>
        </p:txBody>
      </p:sp>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52124835-BFA3-FB44-B1D7-06BA96E433AB}"/>
                  </a:ext>
                </a:extLst>
              </p:cNvPr>
              <p:cNvSpPr txBox="1"/>
              <p:nvPr/>
            </p:nvSpPr>
            <p:spPr>
              <a:xfrm>
                <a:off x="5068377" y="6044683"/>
                <a:ext cx="30938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60</m:t>
                      </m:r>
                    </m:oMath>
                  </m:oMathPara>
                </a14:m>
                <a:endParaRPr kumimoji="1" lang="ja-JP" altLang="en-US"/>
              </a:p>
            </p:txBody>
          </p:sp>
        </mc:Choice>
        <mc:Fallback xmlns="">
          <p:sp>
            <p:nvSpPr>
              <p:cNvPr id="21" name="テキスト ボックス 20">
                <a:extLst>
                  <a:ext uri="{FF2B5EF4-FFF2-40B4-BE49-F238E27FC236}">
                    <a16:creationId xmlns:a16="http://schemas.microsoft.com/office/drawing/2014/main" id="{52124835-BFA3-FB44-B1D7-06BA96E433AB}"/>
                  </a:ext>
                </a:extLst>
              </p:cNvPr>
              <p:cNvSpPr txBox="1">
                <a:spLocks noRot="1" noChangeAspect="1" noMove="1" noResize="1" noEditPoints="1" noAdjustHandles="1" noChangeArrowheads="1" noChangeShapeType="1" noTextEdit="1"/>
              </p:cNvSpPr>
              <p:nvPr/>
            </p:nvSpPr>
            <p:spPr>
              <a:xfrm>
                <a:off x="5068377" y="6044683"/>
                <a:ext cx="309380" cy="276999"/>
              </a:xfrm>
              <a:prstGeom prst="rect">
                <a:avLst/>
              </a:prstGeom>
              <a:blipFill>
                <a:blip r:embed="rId11"/>
                <a:stretch>
                  <a:fillRect l="-11538" r="-15385" b="-909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テキスト ボックス 21">
                <a:extLst>
                  <a:ext uri="{FF2B5EF4-FFF2-40B4-BE49-F238E27FC236}">
                    <a16:creationId xmlns:a16="http://schemas.microsoft.com/office/drawing/2014/main" id="{BEB8A1E6-ED10-9442-8317-3567F2E75A67}"/>
                  </a:ext>
                </a:extLst>
              </p:cNvPr>
              <p:cNvSpPr txBox="1"/>
              <p:nvPr/>
            </p:nvSpPr>
            <p:spPr>
              <a:xfrm>
                <a:off x="5811873" y="6040210"/>
                <a:ext cx="30938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70</m:t>
                      </m:r>
                    </m:oMath>
                  </m:oMathPara>
                </a14:m>
                <a:endParaRPr kumimoji="1" lang="ja-JP" altLang="en-US"/>
              </a:p>
            </p:txBody>
          </p:sp>
        </mc:Choice>
        <mc:Fallback xmlns="">
          <p:sp>
            <p:nvSpPr>
              <p:cNvPr id="22" name="テキスト ボックス 21">
                <a:extLst>
                  <a:ext uri="{FF2B5EF4-FFF2-40B4-BE49-F238E27FC236}">
                    <a16:creationId xmlns:a16="http://schemas.microsoft.com/office/drawing/2014/main" id="{BEB8A1E6-ED10-9442-8317-3567F2E75A67}"/>
                  </a:ext>
                </a:extLst>
              </p:cNvPr>
              <p:cNvSpPr txBox="1">
                <a:spLocks noRot="1" noChangeAspect="1" noMove="1" noResize="1" noEditPoints="1" noAdjustHandles="1" noChangeArrowheads="1" noChangeShapeType="1" noTextEdit="1"/>
              </p:cNvSpPr>
              <p:nvPr/>
            </p:nvSpPr>
            <p:spPr>
              <a:xfrm>
                <a:off x="5811873" y="6040210"/>
                <a:ext cx="309380" cy="276999"/>
              </a:xfrm>
              <a:prstGeom prst="rect">
                <a:avLst/>
              </a:prstGeom>
              <a:blipFill>
                <a:blip r:embed="rId12"/>
                <a:stretch>
                  <a:fillRect l="-16000" r="-16000" b="-434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A0DF5EFF-985E-1D4A-A37B-91B308FB93F2}"/>
                  </a:ext>
                </a:extLst>
              </p:cNvPr>
              <p:cNvSpPr txBox="1"/>
              <p:nvPr/>
            </p:nvSpPr>
            <p:spPr>
              <a:xfrm>
                <a:off x="6530814" y="6037868"/>
                <a:ext cx="30938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80</m:t>
                      </m:r>
                    </m:oMath>
                  </m:oMathPara>
                </a14:m>
                <a:endParaRPr kumimoji="1" lang="ja-JP" altLang="en-US"/>
              </a:p>
            </p:txBody>
          </p:sp>
        </mc:Choice>
        <mc:Fallback xmlns="">
          <p:sp>
            <p:nvSpPr>
              <p:cNvPr id="23" name="テキスト ボックス 22">
                <a:extLst>
                  <a:ext uri="{FF2B5EF4-FFF2-40B4-BE49-F238E27FC236}">
                    <a16:creationId xmlns:a16="http://schemas.microsoft.com/office/drawing/2014/main" id="{A0DF5EFF-985E-1D4A-A37B-91B308FB93F2}"/>
                  </a:ext>
                </a:extLst>
              </p:cNvPr>
              <p:cNvSpPr txBox="1">
                <a:spLocks noRot="1" noChangeAspect="1" noMove="1" noResize="1" noEditPoints="1" noAdjustHandles="1" noChangeArrowheads="1" noChangeShapeType="1" noTextEdit="1"/>
              </p:cNvSpPr>
              <p:nvPr/>
            </p:nvSpPr>
            <p:spPr>
              <a:xfrm>
                <a:off x="6530814" y="6037868"/>
                <a:ext cx="309380" cy="276999"/>
              </a:xfrm>
              <a:prstGeom prst="rect">
                <a:avLst/>
              </a:prstGeom>
              <a:blipFill>
                <a:blip r:embed="rId13"/>
                <a:stretch>
                  <a:fillRect l="-16000" r="-16000" b="-434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6FCB9531-A62C-2643-9701-6A3D3FA3BC57}"/>
                  </a:ext>
                </a:extLst>
              </p:cNvPr>
              <p:cNvSpPr txBox="1"/>
              <p:nvPr/>
            </p:nvSpPr>
            <p:spPr>
              <a:xfrm>
                <a:off x="2199203" y="6041952"/>
                <a:ext cx="30938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i="1">
                          <a:latin typeface="Cambria Math" panose="02040503050406030204" pitchFamily="18" charset="0"/>
                          <a:ea typeface="Cambria Math" panose="02040503050406030204" pitchFamily="18" charset="0"/>
                        </a:rPr>
                        <m:t>2</m:t>
                      </m:r>
                      <m:r>
                        <a:rPr kumimoji="1" lang="en-US" altLang="ja-JP" b="0" i="1">
                          <a:latin typeface="Cambria Math" panose="02040503050406030204" pitchFamily="18" charset="0"/>
                          <a:ea typeface="Cambria Math" panose="02040503050406030204" pitchFamily="18" charset="0"/>
                        </a:rPr>
                        <m:t>0</m:t>
                      </m:r>
                    </m:oMath>
                  </m:oMathPara>
                </a14:m>
                <a:endParaRPr kumimoji="1" lang="ja-JP" altLang="en-US"/>
              </a:p>
            </p:txBody>
          </p:sp>
        </mc:Choice>
        <mc:Fallback xmlns="">
          <p:sp>
            <p:nvSpPr>
              <p:cNvPr id="24" name="テキスト ボックス 23">
                <a:extLst>
                  <a:ext uri="{FF2B5EF4-FFF2-40B4-BE49-F238E27FC236}">
                    <a16:creationId xmlns:a16="http://schemas.microsoft.com/office/drawing/2014/main" id="{6FCB9531-A62C-2643-9701-6A3D3FA3BC57}"/>
                  </a:ext>
                </a:extLst>
              </p:cNvPr>
              <p:cNvSpPr txBox="1">
                <a:spLocks noRot="1" noChangeAspect="1" noMove="1" noResize="1" noEditPoints="1" noAdjustHandles="1" noChangeArrowheads="1" noChangeShapeType="1" noTextEdit="1"/>
              </p:cNvSpPr>
              <p:nvPr/>
            </p:nvSpPr>
            <p:spPr>
              <a:xfrm>
                <a:off x="2199203" y="6041952"/>
                <a:ext cx="309380" cy="276999"/>
              </a:xfrm>
              <a:prstGeom prst="rect">
                <a:avLst/>
              </a:prstGeom>
              <a:blipFill>
                <a:blip r:embed="rId14"/>
                <a:stretch>
                  <a:fillRect l="-20000" r="-16000" b="-869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3A55C35F-BBA9-FE40-AACA-36A39AE692F4}"/>
                  </a:ext>
                </a:extLst>
              </p:cNvPr>
              <p:cNvSpPr txBox="1"/>
              <p:nvPr/>
            </p:nvSpPr>
            <p:spPr>
              <a:xfrm>
                <a:off x="2942699" y="6037479"/>
                <a:ext cx="30938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i="1">
                          <a:latin typeface="Cambria Math" panose="02040503050406030204" pitchFamily="18" charset="0"/>
                          <a:ea typeface="Cambria Math" panose="02040503050406030204" pitchFamily="18" charset="0"/>
                        </a:rPr>
                        <m:t>3</m:t>
                      </m:r>
                      <m:r>
                        <a:rPr kumimoji="1" lang="en-US" altLang="ja-JP" b="0" i="1">
                          <a:latin typeface="Cambria Math" panose="02040503050406030204" pitchFamily="18" charset="0"/>
                          <a:ea typeface="Cambria Math" panose="02040503050406030204" pitchFamily="18" charset="0"/>
                        </a:rPr>
                        <m:t>0</m:t>
                      </m:r>
                    </m:oMath>
                  </m:oMathPara>
                </a14:m>
                <a:endParaRPr kumimoji="1" lang="ja-JP" altLang="en-US"/>
              </a:p>
            </p:txBody>
          </p:sp>
        </mc:Choice>
        <mc:Fallback xmlns="">
          <p:sp>
            <p:nvSpPr>
              <p:cNvPr id="25" name="テキスト ボックス 24">
                <a:extLst>
                  <a:ext uri="{FF2B5EF4-FFF2-40B4-BE49-F238E27FC236}">
                    <a16:creationId xmlns:a16="http://schemas.microsoft.com/office/drawing/2014/main" id="{3A55C35F-BBA9-FE40-AACA-36A39AE692F4}"/>
                  </a:ext>
                </a:extLst>
              </p:cNvPr>
              <p:cNvSpPr txBox="1">
                <a:spLocks noRot="1" noChangeAspect="1" noMove="1" noResize="1" noEditPoints="1" noAdjustHandles="1" noChangeArrowheads="1" noChangeShapeType="1" noTextEdit="1"/>
              </p:cNvSpPr>
              <p:nvPr/>
            </p:nvSpPr>
            <p:spPr>
              <a:xfrm>
                <a:off x="2942699" y="6037479"/>
                <a:ext cx="309380" cy="276999"/>
              </a:xfrm>
              <a:prstGeom prst="rect">
                <a:avLst/>
              </a:prstGeom>
              <a:blipFill>
                <a:blip r:embed="rId15"/>
                <a:stretch>
                  <a:fillRect l="-16000" r="-20000" b="-434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 name="テキスト ボックス 25">
                <a:extLst>
                  <a:ext uri="{FF2B5EF4-FFF2-40B4-BE49-F238E27FC236}">
                    <a16:creationId xmlns:a16="http://schemas.microsoft.com/office/drawing/2014/main" id="{B7EDE5FB-481F-A848-8C9B-BD9A7735BD1A}"/>
                  </a:ext>
                </a:extLst>
              </p:cNvPr>
              <p:cNvSpPr txBox="1"/>
              <p:nvPr/>
            </p:nvSpPr>
            <p:spPr>
              <a:xfrm>
                <a:off x="3661640" y="6035137"/>
                <a:ext cx="30938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a:latin typeface="Cambria Math" panose="02040503050406030204" pitchFamily="18" charset="0"/>
                          <a:ea typeface="Cambria Math" panose="02040503050406030204" pitchFamily="18" charset="0"/>
                        </a:rPr>
                        <m:t>40</m:t>
                      </m:r>
                    </m:oMath>
                  </m:oMathPara>
                </a14:m>
                <a:endParaRPr kumimoji="1" lang="ja-JP" altLang="en-US"/>
              </a:p>
            </p:txBody>
          </p:sp>
        </mc:Choice>
        <mc:Fallback xmlns="">
          <p:sp>
            <p:nvSpPr>
              <p:cNvPr id="26" name="テキスト ボックス 25">
                <a:extLst>
                  <a:ext uri="{FF2B5EF4-FFF2-40B4-BE49-F238E27FC236}">
                    <a16:creationId xmlns:a16="http://schemas.microsoft.com/office/drawing/2014/main" id="{B7EDE5FB-481F-A848-8C9B-BD9A7735BD1A}"/>
                  </a:ext>
                </a:extLst>
              </p:cNvPr>
              <p:cNvSpPr txBox="1">
                <a:spLocks noRot="1" noChangeAspect="1" noMove="1" noResize="1" noEditPoints="1" noAdjustHandles="1" noChangeArrowheads="1" noChangeShapeType="1" noTextEdit="1"/>
              </p:cNvSpPr>
              <p:nvPr/>
            </p:nvSpPr>
            <p:spPr>
              <a:xfrm>
                <a:off x="3661640" y="6035137"/>
                <a:ext cx="309380" cy="276999"/>
              </a:xfrm>
              <a:prstGeom prst="rect">
                <a:avLst/>
              </a:prstGeom>
              <a:blipFill>
                <a:blip r:embed="rId16"/>
                <a:stretch>
                  <a:fillRect l="-16000" r="-16000" b="-9091"/>
                </a:stretch>
              </a:blipFill>
            </p:spPr>
            <p:txBody>
              <a:bodyPr/>
              <a:lstStyle/>
              <a:p>
                <a:r>
                  <a:rPr lang="ja-JP" altLang="en-US">
                    <a:noFill/>
                  </a:rPr>
                  <a:t> </a:t>
                </a:r>
              </a:p>
            </p:txBody>
          </p:sp>
        </mc:Fallback>
      </mc:AlternateContent>
      <p:sp>
        <p:nvSpPr>
          <p:cNvPr id="27" name="テキスト ボックス 26">
            <a:extLst>
              <a:ext uri="{FF2B5EF4-FFF2-40B4-BE49-F238E27FC236}">
                <a16:creationId xmlns:a16="http://schemas.microsoft.com/office/drawing/2014/main" id="{83FCF3B1-6467-EA44-B48C-5F883828CD90}"/>
              </a:ext>
            </a:extLst>
          </p:cNvPr>
          <p:cNvSpPr txBox="1"/>
          <p:nvPr/>
        </p:nvSpPr>
        <p:spPr>
          <a:xfrm>
            <a:off x="4781298" y="3519586"/>
            <a:ext cx="234038" cy="276999"/>
          </a:xfrm>
          <a:prstGeom prst="rect">
            <a:avLst/>
          </a:prstGeom>
          <a:noFill/>
        </p:spPr>
        <p:txBody>
          <a:bodyPr wrap="none" lIns="0" tIns="0" rIns="0" bIns="0" rtlCol="0">
            <a:spAutoFit/>
          </a:bodyPr>
          <a:lstStyle/>
          <a:p>
            <a:r>
              <a:rPr kumimoji="1" lang="en-US" altLang="ja-JP"/>
              <a:t>10</a:t>
            </a:r>
            <a:endParaRPr kumimoji="1" lang="ja-JP" altLang="en-US"/>
          </a:p>
        </p:txBody>
      </p:sp>
      <p:sp>
        <p:nvSpPr>
          <p:cNvPr id="28" name="Rectangle 5">
            <a:extLst>
              <a:ext uri="{FF2B5EF4-FFF2-40B4-BE49-F238E27FC236}">
                <a16:creationId xmlns:a16="http://schemas.microsoft.com/office/drawing/2014/main" id="{E6F8B63E-C355-3F43-AB70-20EA558189EE}"/>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偏差値</a:t>
            </a:r>
            <a:endParaRPr lang="ja-JP" altLang="ja-JP" sz="2400" b="1" kern="0" dirty="0">
              <a:solidFill>
                <a:srgbClr val="002060"/>
              </a:solidFill>
              <a:latin typeface="Meiryo UI" pitchFamily="50" charset="-128"/>
              <a:ea typeface="Meiryo UI" pitchFamily="50" charset="-128"/>
            </a:endParaRPr>
          </a:p>
        </p:txBody>
      </p:sp>
      <p:sp>
        <p:nvSpPr>
          <p:cNvPr id="29" name="スライド番号プレースホルダー 3">
            <a:extLst>
              <a:ext uri="{FF2B5EF4-FFF2-40B4-BE49-F238E27FC236}">
                <a16:creationId xmlns:a16="http://schemas.microsoft.com/office/drawing/2014/main" id="{D89ACAB2-28EA-4B50-BB40-388563AE2453}"/>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19</a:t>
            </a:fld>
            <a:endParaRPr kumimoji="1" lang="ja-JP" altLang="en-US"/>
          </a:p>
        </p:txBody>
      </p:sp>
    </p:spTree>
    <p:extLst>
      <p:ext uri="{BB962C8B-B14F-4D97-AF65-F5344CB8AC3E}">
        <p14:creationId xmlns:p14="http://schemas.microsoft.com/office/powerpoint/2010/main" val="1419342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3BB1A966-2DFA-194D-A7F2-97053AD346BE}"/>
              </a:ext>
            </a:extLst>
          </p:cNvPr>
          <p:cNvSpPr>
            <a:spLocks noGrp="1"/>
          </p:cNvSpPr>
          <p:nvPr>
            <p:ph idx="1"/>
          </p:nvPr>
        </p:nvSpPr>
        <p:spPr/>
        <p:txBody>
          <a:bodyPr/>
          <a:lstStyle/>
          <a:p>
            <a:r>
              <a:rPr kumimoji="1" lang="en-US" altLang="ja-JP"/>
              <a:t>p</a:t>
            </a:r>
            <a:r>
              <a:rPr kumimoji="1" lang="ja-JP" altLang="en-US"/>
              <a:t>値とは、ある条件を満たす確率の大きさのこと。条件を満たす部分の面積で表される。</a:t>
            </a:r>
            <a:endParaRPr kumimoji="1" lang="en-US" altLang="ja-JP"/>
          </a:p>
          <a:p>
            <a:r>
              <a:rPr lang="ja-JP" altLang="en-US"/>
              <a:t>仮説検定では、「起きたことの珍しさ」を表すことが多い。</a:t>
            </a:r>
            <a:endParaRPr kumimoji="1" lang="ja-JP" altLang="en-US"/>
          </a:p>
        </p:txBody>
      </p:sp>
      <p:pic>
        <p:nvPicPr>
          <p:cNvPr id="9" name="図 8" descr="グラフ, 折れ線グラフ&#10;&#10;自動的に生成された説明">
            <a:extLst>
              <a:ext uri="{FF2B5EF4-FFF2-40B4-BE49-F238E27FC236}">
                <a16:creationId xmlns:a16="http://schemas.microsoft.com/office/drawing/2014/main" id="{856DA4FE-F9A0-C546-8A74-11FED90B5E99}"/>
              </a:ext>
            </a:extLst>
          </p:cNvPr>
          <p:cNvPicPr>
            <a:picLocks noChangeAspect="1"/>
          </p:cNvPicPr>
          <p:nvPr/>
        </p:nvPicPr>
        <p:blipFill>
          <a:blip r:embed="rId2"/>
          <a:stretch>
            <a:fillRect/>
          </a:stretch>
        </p:blipFill>
        <p:spPr>
          <a:xfrm>
            <a:off x="1232985" y="2143049"/>
            <a:ext cx="6282938" cy="3747909"/>
          </a:xfrm>
          <a:prstGeom prst="rect">
            <a:avLst/>
          </a:prstGeom>
        </p:spPr>
      </p:pic>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58F5C49C-57F9-CC49-B439-28F54B851984}"/>
                  </a:ext>
                </a:extLst>
              </p:cNvPr>
              <p:cNvSpPr txBox="1"/>
              <p:nvPr/>
            </p:nvSpPr>
            <p:spPr>
              <a:xfrm>
                <a:off x="2703896" y="5822679"/>
                <a:ext cx="73000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 altLang="ja-JP" i="1">
                          <a:latin typeface="Cambria Math" panose="02040503050406030204" pitchFamily="18" charset="0"/>
                          <a:ea typeface="Cambria Math" panose="02040503050406030204" pitchFamily="18" charset="0"/>
                        </a:rPr>
                        <m:t>𝜇</m:t>
                      </m:r>
                      <m:r>
                        <a:rPr kumimoji="1" lang="en-US" altLang="ja-JP" b="0" i="1">
                          <a:latin typeface="Cambria Math" panose="02040503050406030204" pitchFamily="18" charset="0"/>
                          <a:ea typeface="Cambria Math" panose="02040503050406030204" pitchFamily="18" charset="0"/>
                        </a:rPr>
                        <m:t>−2</m:t>
                      </m:r>
                      <m:r>
                        <a:rPr kumimoji="1" lang="en-US" altLang="ja-JP" b="0" i="1">
                          <a:latin typeface="Cambria Math" panose="02040503050406030204" pitchFamily="18" charset="0"/>
                          <a:ea typeface="Cambria Math" panose="02040503050406030204" pitchFamily="18" charset="0"/>
                        </a:rPr>
                        <m:t>𝜎</m:t>
                      </m:r>
                    </m:oMath>
                  </m:oMathPara>
                </a14:m>
                <a:endParaRPr kumimoji="1" lang="ja-JP" altLang="en-US"/>
              </a:p>
            </p:txBody>
          </p:sp>
        </mc:Choice>
        <mc:Fallback xmlns="">
          <p:sp>
            <p:nvSpPr>
              <p:cNvPr id="21" name="テキスト ボックス 20">
                <a:extLst>
                  <a:ext uri="{FF2B5EF4-FFF2-40B4-BE49-F238E27FC236}">
                    <a16:creationId xmlns:a16="http://schemas.microsoft.com/office/drawing/2014/main" id="{58F5C49C-57F9-CC49-B439-28F54B851984}"/>
                  </a:ext>
                </a:extLst>
              </p:cNvPr>
              <p:cNvSpPr txBox="1">
                <a:spLocks noRot="1" noChangeAspect="1" noMove="1" noResize="1" noEditPoints="1" noAdjustHandles="1" noChangeArrowheads="1" noChangeShapeType="1" noTextEdit="1"/>
              </p:cNvSpPr>
              <p:nvPr/>
            </p:nvSpPr>
            <p:spPr>
              <a:xfrm>
                <a:off x="2703896" y="5822679"/>
                <a:ext cx="730008" cy="276999"/>
              </a:xfrm>
              <a:prstGeom prst="rect">
                <a:avLst/>
              </a:prstGeom>
              <a:blipFill>
                <a:blip r:embed="rId3"/>
                <a:stretch>
                  <a:fillRect l="-8621" r="-5172" b="-21739"/>
                </a:stretch>
              </a:blipFill>
            </p:spPr>
            <p:txBody>
              <a:bodyPr/>
              <a:lstStyle/>
              <a:p>
                <a:r>
                  <a:rPr lang="ja-JP" altLang="en-US">
                    <a:noFill/>
                  </a:rPr>
                  <a:t> </a:t>
                </a:r>
              </a:p>
            </p:txBody>
          </p:sp>
        </mc:Fallback>
      </mc:AlternateContent>
      <p:sp>
        <p:nvSpPr>
          <p:cNvPr id="22" name="四角形吹き出し 21">
            <a:extLst>
              <a:ext uri="{FF2B5EF4-FFF2-40B4-BE49-F238E27FC236}">
                <a16:creationId xmlns:a16="http://schemas.microsoft.com/office/drawing/2014/main" id="{2FE1ADA5-7330-F942-9246-001B68A8126C}"/>
              </a:ext>
            </a:extLst>
          </p:cNvPr>
          <p:cNvSpPr/>
          <p:nvPr/>
        </p:nvSpPr>
        <p:spPr>
          <a:xfrm>
            <a:off x="875096" y="2963051"/>
            <a:ext cx="1828800" cy="931897"/>
          </a:xfrm>
          <a:prstGeom prst="wedgeRectCallout">
            <a:avLst>
              <a:gd name="adj1" fmla="val 53557"/>
              <a:gd name="adj2" fmla="val 2384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a:t>μ-2σ</a:t>
            </a:r>
            <a:r>
              <a:rPr kumimoji="1" lang="ja-JP" altLang="en-US"/>
              <a:t>以下の値が得られる確率の</a:t>
            </a:r>
            <a:r>
              <a:rPr kumimoji="1" lang="en-US" altLang="ja-JP"/>
              <a:t>p</a:t>
            </a:r>
            <a:r>
              <a:rPr kumimoji="1" lang="ja-JP" altLang="en-US"/>
              <a:t>値</a:t>
            </a:r>
            <a:r>
              <a:rPr kumimoji="1" lang="en-US" altLang="ja-JP"/>
              <a:t>=2.75%</a:t>
            </a:r>
            <a:endParaRPr kumimoji="1" lang="ja-JP" altLang="en-US"/>
          </a:p>
        </p:txBody>
      </p:sp>
      <p:sp>
        <p:nvSpPr>
          <p:cNvPr id="8" name="Rectangle 5">
            <a:extLst>
              <a:ext uri="{FF2B5EF4-FFF2-40B4-BE49-F238E27FC236}">
                <a16:creationId xmlns:a16="http://schemas.microsoft.com/office/drawing/2014/main" id="{D7570501-542F-FA4F-87CD-EC5C05286CC2}"/>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en-US" altLang="ja-JP" sz="2400" b="1" kern="0" dirty="0">
                <a:solidFill>
                  <a:srgbClr val="002060"/>
                </a:solidFill>
                <a:latin typeface="Meiryo UI" pitchFamily="50" charset="-128"/>
                <a:ea typeface="Meiryo UI" pitchFamily="50" charset="-128"/>
              </a:rPr>
              <a:t>p</a:t>
            </a:r>
            <a:r>
              <a:rPr lang="ja-JP" altLang="en-US" sz="2400" b="1" kern="0">
                <a:solidFill>
                  <a:srgbClr val="002060"/>
                </a:solidFill>
                <a:latin typeface="Meiryo UI" pitchFamily="50" charset="-128"/>
                <a:ea typeface="Meiryo UI" pitchFamily="50" charset="-128"/>
              </a:rPr>
              <a:t>値</a:t>
            </a:r>
            <a:endParaRPr lang="ja-JP" altLang="ja-JP" sz="2400" b="1" kern="0" dirty="0">
              <a:solidFill>
                <a:srgbClr val="002060"/>
              </a:solidFill>
              <a:latin typeface="Meiryo UI" pitchFamily="50" charset="-128"/>
              <a:ea typeface="Meiryo UI" pitchFamily="50" charset="-128"/>
            </a:endParaRPr>
          </a:p>
        </p:txBody>
      </p:sp>
      <p:sp>
        <p:nvSpPr>
          <p:cNvPr id="7" name="スライド番号プレースホルダー 3">
            <a:extLst>
              <a:ext uri="{FF2B5EF4-FFF2-40B4-BE49-F238E27FC236}">
                <a16:creationId xmlns:a16="http://schemas.microsoft.com/office/drawing/2014/main" id="{64E3E051-96BB-44FF-BE4A-E088A947A79B}"/>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20</a:t>
            </a:fld>
            <a:endParaRPr kumimoji="1" lang="ja-JP" altLang="en-US"/>
          </a:p>
        </p:txBody>
      </p:sp>
    </p:spTree>
    <p:extLst>
      <p:ext uri="{BB962C8B-B14F-4D97-AF65-F5344CB8AC3E}">
        <p14:creationId xmlns:p14="http://schemas.microsoft.com/office/powerpoint/2010/main" val="38367247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50825" y="2879572"/>
            <a:ext cx="8642350" cy="27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en-US" altLang="ja-JP" b="1" kern="0" dirty="0">
                <a:latin typeface="Meiryo UI" pitchFamily="50" charset="-128"/>
                <a:ea typeface="Meiryo UI" pitchFamily="50" charset="-128"/>
                <a:cs typeface="Meiryo UI" pitchFamily="50" charset="-128"/>
              </a:rPr>
              <a:t>Break Time</a:t>
            </a:r>
          </a:p>
        </p:txBody>
      </p:sp>
      <p:sp>
        <p:nvSpPr>
          <p:cNvPr id="5" name="Rectangle 5"/>
          <p:cNvSpPr txBox="1">
            <a:spLocks noChangeArrowheads="1"/>
          </p:cNvSpPr>
          <p:nvPr/>
        </p:nvSpPr>
        <p:spPr bwMode="auto">
          <a:xfrm>
            <a:off x="250825" y="3861048"/>
            <a:ext cx="8642350" cy="41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endParaRPr lang="en-US" altLang="ja-JP" sz="2400" b="1" kern="0" dirty="0">
              <a:latin typeface="Meiryo UI" pitchFamily="50" charset="-128"/>
              <a:ea typeface="Meiryo UI" pitchFamily="50" charset="-128"/>
              <a:cs typeface="Meiryo UI" pitchFamily="50" charset="-128"/>
            </a:endParaRPr>
          </a:p>
        </p:txBody>
      </p:sp>
      <p:sp>
        <p:nvSpPr>
          <p:cNvPr id="4" name="スライド番号プレースホルダー 3">
            <a:extLst>
              <a:ext uri="{FF2B5EF4-FFF2-40B4-BE49-F238E27FC236}">
                <a16:creationId xmlns:a16="http://schemas.microsoft.com/office/drawing/2014/main" id="{9319F274-665E-469A-9D8B-7A145EFA9807}"/>
              </a:ext>
            </a:extLst>
          </p:cNvPr>
          <p:cNvSpPr txBox="1">
            <a:spLocks/>
          </p:cNvSpPr>
          <p:nvPr/>
        </p:nvSpPr>
        <p:spPr>
          <a:xfrm>
            <a:off x="8423275" y="6492875"/>
            <a:ext cx="720725" cy="365125"/>
          </a:xfrm>
          <a:prstGeom prst="rect">
            <a:avLst/>
          </a:prstGeom>
        </p:spPr>
        <p:txBody>
          <a:bodyPr/>
          <a:ls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pPr marL="342900" indent="-342900">
              <a:buFont typeface="+mj-lt"/>
              <a:buAutoNum type="arabicPeriod" startAt="14"/>
            </a:pPr>
            <a:fld id="{ED2D5C90-0667-8C4B-828E-9CCEDA5B855E}" type="slidenum">
              <a:rPr lang="ja-JP" altLang="en-US" sz="1200" smtClean="0">
                <a:solidFill>
                  <a:schemeClr val="bg1">
                    <a:lumMod val="65000"/>
                  </a:schemeClr>
                </a:solidFill>
                <a:latin typeface="+mn-ea"/>
                <a:ea typeface="+mn-ea"/>
              </a:rPr>
              <a:pPr marL="342900" indent="-342900">
                <a:buFont typeface="+mj-lt"/>
                <a:buAutoNum type="arabicPeriod" startAt="14"/>
              </a:pPr>
              <a:t>21</a:t>
            </a:fld>
            <a:endParaRPr lang="ja-JP" altLang="en-US" sz="1200" dirty="0">
              <a:solidFill>
                <a:schemeClr val="bg1">
                  <a:lumMod val="65000"/>
                </a:schemeClr>
              </a:solidFill>
              <a:latin typeface="+mn-ea"/>
              <a:ea typeface="+mn-ea"/>
            </a:endParaRPr>
          </a:p>
        </p:txBody>
      </p:sp>
      <p:sp>
        <p:nvSpPr>
          <p:cNvPr id="2" name="スライド番号プレースホルダー 1">
            <a:extLst>
              <a:ext uri="{FF2B5EF4-FFF2-40B4-BE49-F238E27FC236}">
                <a16:creationId xmlns:a16="http://schemas.microsoft.com/office/drawing/2014/main" id="{74E0631B-4EDB-457C-8AAF-9572410C3FF2}"/>
              </a:ext>
            </a:extLst>
          </p:cNvPr>
          <p:cNvSpPr>
            <a:spLocks noGrp="1"/>
          </p:cNvSpPr>
          <p:nvPr>
            <p:ph type="sldNum" sz="quarter" idx="12"/>
          </p:nvPr>
        </p:nvSpPr>
        <p:spPr/>
        <p:txBody>
          <a:bodyPr/>
          <a:lstStyle/>
          <a:p>
            <a:pPr>
              <a:defRPr/>
            </a:pPr>
            <a:fld id="{22179739-F4A8-44EB-8B8E-F3F060272835}" type="slidenum">
              <a:rPr lang="ja-JP" altLang="en-US" smtClean="0"/>
              <a:pPr>
                <a:defRPr/>
              </a:pPr>
              <a:t>21</a:t>
            </a:fld>
            <a:endParaRPr lang="ja-JP" altLang="en-US"/>
          </a:p>
        </p:txBody>
      </p:sp>
    </p:spTree>
    <p:extLst>
      <p:ext uri="{BB962C8B-B14F-4D97-AF65-F5344CB8AC3E}">
        <p14:creationId xmlns:p14="http://schemas.microsoft.com/office/powerpoint/2010/main" val="5846098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04EEC3-C23E-43DC-A75C-C2DDC96FBED4}"/>
              </a:ext>
            </a:extLst>
          </p:cNvPr>
          <p:cNvSpPr>
            <a:spLocks noGrp="1"/>
          </p:cNvSpPr>
          <p:nvPr>
            <p:ph type="ctrTitle"/>
          </p:nvPr>
        </p:nvSpPr>
        <p:spPr>
          <a:xfrm>
            <a:off x="1907704" y="7245424"/>
            <a:ext cx="6858000" cy="2387600"/>
          </a:xfrm>
        </p:spPr>
        <p:txBody>
          <a:bodyPr/>
          <a:lstStyle/>
          <a:p>
            <a:endParaRPr lang="ja-JP" altLang="en-US" dirty="0"/>
          </a:p>
        </p:txBody>
      </p:sp>
      <p:sp>
        <p:nvSpPr>
          <p:cNvPr id="3" name="テキスト プレースホルダー 2">
            <a:extLst>
              <a:ext uri="{FF2B5EF4-FFF2-40B4-BE49-F238E27FC236}">
                <a16:creationId xmlns:a16="http://schemas.microsoft.com/office/drawing/2014/main" id="{626032E3-FAF4-4A8E-BB74-BFF68EA16322}"/>
              </a:ext>
            </a:extLst>
          </p:cNvPr>
          <p:cNvSpPr>
            <a:spLocks noGrp="1"/>
          </p:cNvSpPr>
          <p:nvPr>
            <p:ph type="subTitle" idx="1"/>
          </p:nvPr>
        </p:nvSpPr>
        <p:spPr>
          <a:xfrm>
            <a:off x="1907704" y="9725099"/>
            <a:ext cx="6858000" cy="1655762"/>
          </a:xfrm>
        </p:spPr>
        <p:txBody>
          <a:bodyPr/>
          <a:lstStyle/>
          <a:p>
            <a:endParaRPr lang="ja-JP" altLang="en-US" dirty="0"/>
          </a:p>
        </p:txBody>
      </p:sp>
      <p:sp>
        <p:nvSpPr>
          <p:cNvPr id="8" name="タイトル 1">
            <a:extLst>
              <a:ext uri="{FF2B5EF4-FFF2-40B4-BE49-F238E27FC236}">
                <a16:creationId xmlns:a16="http://schemas.microsoft.com/office/drawing/2014/main" id="{4F55B717-1C5C-7C4F-91CA-58AF74200972}"/>
              </a:ext>
            </a:extLst>
          </p:cNvPr>
          <p:cNvSpPr txBox="1">
            <a:spLocks/>
          </p:cNvSpPr>
          <p:nvPr/>
        </p:nvSpPr>
        <p:spPr>
          <a:xfrm>
            <a:off x="323528" y="3654660"/>
            <a:ext cx="7056784" cy="614738"/>
          </a:xfrm>
          <a:prstGeom prst="rect">
            <a:avLst/>
          </a:prstGeom>
        </p:spPr>
        <p:txBody>
          <a:bodyPr anchor="b"/>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fontAlgn="auto">
              <a:spcAft>
                <a:spcPts val="0"/>
              </a:spcAft>
            </a:pPr>
            <a:r>
              <a:rPr lang="ja-JP" altLang="en-US" sz="3200" b="1">
                <a:latin typeface="Meiryo" panose="020B0604030504040204" pitchFamily="34" charset="-128"/>
                <a:ea typeface="Meiryo" panose="020B0604030504040204" pitchFamily="34" charset="-128"/>
              </a:rPr>
              <a:t>仮説検定のポイント（３）</a:t>
            </a:r>
            <a:r>
              <a:rPr lang="en-US" altLang="ja-JP" sz="3200" b="1" dirty="0">
                <a:latin typeface="Meiryo" panose="020B0604030504040204" pitchFamily="34" charset="-128"/>
                <a:ea typeface="Meiryo" panose="020B0604030504040204" pitchFamily="34" charset="-128"/>
              </a:rPr>
              <a:t> </a:t>
            </a:r>
            <a:r>
              <a:rPr lang="ja-JP" altLang="en-US" sz="1800" b="1">
                <a:latin typeface="Meiryo" panose="020B0604030504040204" pitchFamily="34" charset="-128"/>
                <a:ea typeface="Meiryo" panose="020B0604030504040204" pitchFamily="34" charset="-128"/>
              </a:rPr>
              <a:t>ロジック</a:t>
            </a:r>
          </a:p>
        </p:txBody>
      </p:sp>
      <p:cxnSp>
        <p:nvCxnSpPr>
          <p:cNvPr id="9" name="直線コネクタ 8">
            <a:extLst>
              <a:ext uri="{FF2B5EF4-FFF2-40B4-BE49-F238E27FC236}">
                <a16:creationId xmlns:a16="http://schemas.microsoft.com/office/drawing/2014/main" id="{B4CDADFC-6A7A-1846-850F-9B3CE68CB9E2}"/>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0679463-970C-5040-BF15-593C7C1BD8DF}"/>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62F1DD24-A5DB-F341-9A49-C37295C03305}"/>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2" name="スライド番号プレースホルダー 3">
            <a:extLst>
              <a:ext uri="{FF2B5EF4-FFF2-40B4-BE49-F238E27FC236}">
                <a16:creationId xmlns:a16="http://schemas.microsoft.com/office/drawing/2014/main" id="{911A4333-8E60-704E-9646-4D46477C90DC}"/>
              </a:ext>
            </a:extLst>
          </p:cNvPr>
          <p:cNvSpPr txBox="1">
            <a:spLocks/>
          </p:cNvSpPr>
          <p:nvPr/>
        </p:nvSpPr>
        <p:spPr>
          <a:xfrm>
            <a:off x="8423275" y="6492875"/>
            <a:ext cx="720725" cy="365125"/>
          </a:xfrm>
          <a:prstGeom prst="rect">
            <a:avLst/>
          </a:prstGeom>
        </p:spPr>
        <p:txBody>
          <a:bodyPr vert="horz" lIns="91440" tIns="45720" rIns="91440" bIns="45720" rtlCol="0" anchor="b"/>
          <a:lstStyle>
            <a:defPPr>
              <a:defRPr lang="ja-JP"/>
            </a:defPPr>
            <a:lvl1pPr algn="r" rtl="0" fontAlgn="auto">
              <a:spcBef>
                <a:spcPts val="0"/>
              </a:spcBef>
              <a:spcAft>
                <a:spcPts val="0"/>
              </a:spcAft>
              <a:defRPr kumimoji="1" sz="1200" kern="1200">
                <a:solidFill>
                  <a:schemeClr val="tx1">
                    <a:tint val="75000"/>
                  </a:schemeClr>
                </a:solidFill>
                <a:latin typeface="+mn-lt"/>
                <a:ea typeface="+mn-ea"/>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pPr marL="228600" indent="-228600">
              <a:buFont typeface="+mj-lt"/>
              <a:buAutoNum type="arabicPeriod" startAt="14"/>
            </a:pPr>
            <a:fld id="{ED2D5C90-0667-8C4B-828E-9CCEDA5B855E}" type="slidenum">
              <a:rPr lang="ja-JP" altLang="en-US" smtClean="0"/>
              <a:pPr marL="228600" indent="-228600">
                <a:buFont typeface="+mj-lt"/>
                <a:buAutoNum type="arabicPeriod" startAt="14"/>
              </a:pPr>
              <a:t>22</a:t>
            </a:fld>
            <a:endParaRPr lang="ja-JP" altLang="en-US" dirty="0"/>
          </a:p>
        </p:txBody>
      </p:sp>
      <p:sp>
        <p:nvSpPr>
          <p:cNvPr id="4" name="フッター プレースホルダー 3">
            <a:extLst>
              <a:ext uri="{FF2B5EF4-FFF2-40B4-BE49-F238E27FC236}">
                <a16:creationId xmlns:a16="http://schemas.microsoft.com/office/drawing/2014/main" id="{9A2F2FA2-16C9-4D29-8E93-05B7A7A5116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BD49ED7-F471-44FB-BE49-95D839704F2D}"/>
              </a:ext>
            </a:extLst>
          </p:cNvPr>
          <p:cNvSpPr>
            <a:spLocks noGrp="1"/>
          </p:cNvSpPr>
          <p:nvPr>
            <p:ph type="sldNum" sz="quarter" idx="12"/>
          </p:nvPr>
        </p:nvSpPr>
        <p:spPr/>
        <p:txBody>
          <a:bodyPr/>
          <a:lstStyle/>
          <a:p>
            <a:fld id="{9AA15997-B66F-1A41-9CF6-38645D7F9AC6}" type="slidenum">
              <a:rPr kumimoji="1" lang="ja-JP" altLang="en-US" smtClean="0"/>
              <a:t>22</a:t>
            </a:fld>
            <a:endParaRPr kumimoji="1" lang="ja-JP" altLang="en-US"/>
          </a:p>
        </p:txBody>
      </p:sp>
    </p:spTree>
    <p:extLst>
      <p:ext uri="{BB962C8B-B14F-4D97-AF65-F5344CB8AC3E}">
        <p14:creationId xmlns:p14="http://schemas.microsoft.com/office/powerpoint/2010/main" val="20135797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3" name="表 13">
                <a:extLst>
                  <a:ext uri="{FF2B5EF4-FFF2-40B4-BE49-F238E27FC236}">
                    <a16:creationId xmlns:a16="http://schemas.microsoft.com/office/drawing/2014/main" id="{51FC7AED-F3EB-9348-B35B-2EE8CE3052A9}"/>
                  </a:ext>
                </a:extLst>
              </p:cNvPr>
              <p:cNvGraphicFramePr>
                <a:graphicFrameLocks noGrp="1"/>
              </p:cNvGraphicFramePr>
              <p:nvPr/>
            </p:nvGraphicFramePr>
            <p:xfrm>
              <a:off x="736211" y="2166434"/>
              <a:ext cx="7779138" cy="2941320"/>
            </p:xfrm>
            <a:graphic>
              <a:graphicData uri="http://schemas.openxmlformats.org/drawingml/2006/table">
                <a:tbl>
                  <a:tblPr firstRow="1" bandRow="1">
                    <a:tableStyleId>{5C22544A-7EE6-4342-B048-85BDC9FD1C3A}</a:tableStyleId>
                  </a:tblPr>
                  <a:tblGrid>
                    <a:gridCol w="1650150">
                      <a:extLst>
                        <a:ext uri="{9D8B030D-6E8A-4147-A177-3AD203B41FA5}">
                          <a16:colId xmlns:a16="http://schemas.microsoft.com/office/drawing/2014/main" val="3913879251"/>
                        </a:ext>
                      </a:extLst>
                    </a:gridCol>
                    <a:gridCol w="3064494">
                      <a:extLst>
                        <a:ext uri="{9D8B030D-6E8A-4147-A177-3AD203B41FA5}">
                          <a16:colId xmlns:a16="http://schemas.microsoft.com/office/drawing/2014/main" val="3668041311"/>
                        </a:ext>
                      </a:extLst>
                    </a:gridCol>
                    <a:gridCol w="3064494">
                      <a:extLst>
                        <a:ext uri="{9D8B030D-6E8A-4147-A177-3AD203B41FA5}">
                          <a16:colId xmlns:a16="http://schemas.microsoft.com/office/drawing/2014/main" val="4031184775"/>
                        </a:ext>
                      </a:extLst>
                    </a:gridCol>
                  </a:tblGrid>
                  <a:tr h="370840">
                    <a:tc>
                      <a:txBody>
                        <a:bodyPr/>
                        <a:lstStyle/>
                        <a:p>
                          <a:endParaRPr kumimoji="1" lang="ja-JP" altLang="en-US"/>
                        </a:p>
                      </a:txBody>
                      <a:tcPr>
                        <a:solidFill>
                          <a:schemeClr val="accent1">
                            <a:lumMod val="20000"/>
                            <a:lumOff val="80000"/>
                          </a:schemeClr>
                        </a:solidFill>
                      </a:tcPr>
                    </a:tc>
                    <a:tc>
                      <a:txBody>
                        <a:bodyPr/>
                        <a:lstStyle/>
                        <a:p>
                          <a:endParaRPr kumimoji="1" lang="en-US" altLang="ja-JP"/>
                        </a:p>
                        <a:p>
                          <a:endParaRPr kumimoji="1" lang="en-US" altLang="ja-JP"/>
                        </a:p>
                        <a:p>
                          <a:endParaRPr kumimoji="1" lang="en-US" altLang="ja-JP"/>
                        </a:p>
                        <a:p>
                          <a:endParaRPr kumimoji="1" lang="ja-JP" altLang="en-US"/>
                        </a:p>
                      </a:txBody>
                      <a:tcPr>
                        <a:solidFill>
                          <a:schemeClr val="accent1">
                            <a:lumMod val="20000"/>
                            <a:lumOff val="80000"/>
                          </a:schemeClr>
                        </a:solidFill>
                      </a:tcPr>
                    </a:tc>
                    <a:tc>
                      <a:txBody>
                        <a:bodyPr/>
                        <a:lstStyle/>
                        <a:p>
                          <a:endParaRPr kumimoji="1" lang="ja-JP" altLang="en-US"/>
                        </a:p>
                      </a:txBody>
                      <a:tcPr>
                        <a:solidFill>
                          <a:schemeClr val="accent1">
                            <a:lumMod val="20000"/>
                            <a:lumOff val="80000"/>
                          </a:schemeClr>
                        </a:solidFill>
                      </a:tcPr>
                    </a:tc>
                    <a:extLst>
                      <a:ext uri="{0D108BD9-81ED-4DB2-BD59-A6C34878D82A}">
                        <a16:rowId xmlns:a16="http://schemas.microsoft.com/office/drawing/2014/main" val="1668335313"/>
                      </a:ext>
                    </a:extLst>
                  </a:tr>
                  <a:tr h="370840">
                    <a:tc>
                      <a:txBody>
                        <a:bodyPr/>
                        <a:lstStyle/>
                        <a:p>
                          <a:pPr algn="ctr"/>
                          <a:r>
                            <a:rPr kumimoji="1" lang="ja-JP" altLang="en-US"/>
                            <a:t>内容</a:t>
                          </a:r>
                        </a:p>
                      </a:txBody>
                      <a:tcPr anchor="ctr"/>
                    </a:tc>
                    <a:tc>
                      <a:txBody>
                        <a:bodyPr/>
                        <a:lstStyle/>
                        <a:p>
                          <a:pPr algn="ctr"/>
                          <a:r>
                            <a:rPr kumimoji="1" lang="ja-JP" altLang="en-US"/>
                            <a:t>主張したいこと</a:t>
                          </a:r>
                        </a:p>
                      </a:txBody>
                      <a:tcPr/>
                    </a:tc>
                    <a:tc>
                      <a:txBody>
                        <a:bodyPr/>
                        <a:lstStyle/>
                        <a:p>
                          <a:pPr algn="ctr"/>
                          <a:r>
                            <a:rPr kumimoji="1" lang="ja-JP" altLang="en-US"/>
                            <a:t>主張したいことと反対</a:t>
                          </a:r>
                        </a:p>
                      </a:txBody>
                      <a:tcPr/>
                    </a:tc>
                    <a:extLst>
                      <a:ext uri="{0D108BD9-81ED-4DB2-BD59-A6C34878D82A}">
                        <a16:rowId xmlns:a16="http://schemas.microsoft.com/office/drawing/2014/main" val="1074998846"/>
                      </a:ext>
                    </a:extLst>
                  </a:tr>
                  <a:tr h="370840">
                    <a:tc>
                      <a:txBody>
                        <a:bodyPr/>
                        <a:lstStyle/>
                        <a:p>
                          <a:pPr algn="ctr"/>
                          <a:r>
                            <a:rPr kumimoji="1" lang="ja-JP" altLang="en-US"/>
                            <a:t>名前</a:t>
                          </a:r>
                        </a:p>
                      </a:txBody>
                      <a:tcPr anchor="ctr"/>
                    </a:tc>
                    <a:tc>
                      <a:txBody>
                        <a:bodyPr/>
                        <a:lstStyle/>
                        <a:p>
                          <a:pPr algn="ctr"/>
                          <a:r>
                            <a:rPr kumimoji="1" lang="ja-JP" altLang="en-US"/>
                            <a:t>対立仮説</a:t>
                          </a:r>
                        </a:p>
                      </a:txBody>
                      <a:tcPr/>
                    </a:tc>
                    <a:tc>
                      <a:txBody>
                        <a:bodyPr/>
                        <a:lstStyle/>
                        <a:p>
                          <a:pPr algn="ctr"/>
                          <a:r>
                            <a:rPr kumimoji="1" lang="ja-JP" altLang="en-US"/>
                            <a:t>帰無仮説</a:t>
                          </a:r>
                        </a:p>
                      </a:txBody>
                      <a:tcPr/>
                    </a:tc>
                    <a:extLst>
                      <a:ext uri="{0D108BD9-81ED-4DB2-BD59-A6C34878D82A}">
                        <a16:rowId xmlns:a16="http://schemas.microsoft.com/office/drawing/2014/main" val="4037796346"/>
                      </a:ext>
                    </a:extLst>
                  </a:tr>
                  <a:tr h="370840">
                    <a:tc>
                      <a:txBody>
                        <a:bodyPr/>
                        <a:lstStyle/>
                        <a:p>
                          <a:pPr algn="ctr"/>
                          <a:r>
                            <a:rPr kumimoji="1" lang="ja-JP" altLang="en-US"/>
                            <a:t>記号</a:t>
                          </a: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kumimoji="1" lang="en-US" altLang="ja-JP" i="1">
                                        <a:latin typeface="Cambria Math" panose="02040503050406030204" pitchFamily="18" charset="0"/>
                                      </a:rPr>
                                    </m:ctrlPr>
                                  </m:sSubPr>
                                  <m:e>
                                    <m:r>
                                      <a:rPr kumimoji="1" lang="en-US" altLang="ja-JP" b="0" i="1">
                                        <a:latin typeface="Cambria Math" panose="02040503050406030204" pitchFamily="18" charset="0"/>
                                      </a:rPr>
                                      <m:t>𝐻</m:t>
                                    </m:r>
                                  </m:e>
                                  <m:sub>
                                    <m:r>
                                      <a:rPr kumimoji="1" lang="en-US" altLang="ja-JP" b="0" i="1">
                                        <a:latin typeface="Cambria Math" panose="02040503050406030204" pitchFamily="18" charset="0"/>
                                      </a:rPr>
                                      <m:t>1</m:t>
                                    </m:r>
                                  </m:sub>
                                </m:sSub>
                              </m:oMath>
                            </m:oMathPara>
                          </a14:m>
                          <a:endParaRPr kumimoji="1" lang="ja-JP" altLang="en-US"/>
                        </a:p>
                      </a:txBody>
                      <a:tcPr/>
                    </a:tc>
                    <a:tc>
                      <a:txBody>
                        <a:bodyPr/>
                        <a:lstStyle/>
                        <a:p>
                          <a:pPr algn="ctr"/>
                          <a14:m>
                            <m:oMathPara xmlns:m="http://schemas.openxmlformats.org/officeDocument/2006/math">
                              <m:oMathParaPr>
                                <m:jc m:val="centerGroup"/>
                              </m:oMathParaPr>
                              <m:oMath xmlns:m="http://schemas.openxmlformats.org/officeDocument/2006/math">
                                <m:sSub>
                                  <m:sSubPr>
                                    <m:ctrlPr>
                                      <a:rPr kumimoji="1" lang="en-US" altLang="ja-JP" i="1">
                                        <a:latin typeface="Cambria Math" panose="02040503050406030204" pitchFamily="18" charset="0"/>
                                      </a:rPr>
                                    </m:ctrlPr>
                                  </m:sSubPr>
                                  <m:e>
                                    <m:r>
                                      <a:rPr kumimoji="1" lang="en-US" altLang="ja-JP" b="0" i="1">
                                        <a:latin typeface="Cambria Math" panose="02040503050406030204" pitchFamily="18" charset="0"/>
                                      </a:rPr>
                                      <m:t>𝐻</m:t>
                                    </m:r>
                                  </m:e>
                                  <m:sub>
                                    <m:r>
                                      <a:rPr kumimoji="1" lang="en-US" altLang="ja-JP" b="0" i="1">
                                        <a:latin typeface="Cambria Math" panose="02040503050406030204" pitchFamily="18" charset="0"/>
                                      </a:rPr>
                                      <m:t>0</m:t>
                                    </m:r>
                                  </m:sub>
                                </m:sSub>
                              </m:oMath>
                            </m:oMathPara>
                          </a14:m>
                          <a:endParaRPr kumimoji="1" lang="ja-JP" altLang="en-US"/>
                        </a:p>
                      </a:txBody>
                      <a:tcPr/>
                    </a:tc>
                    <a:extLst>
                      <a:ext uri="{0D108BD9-81ED-4DB2-BD59-A6C34878D82A}">
                        <a16:rowId xmlns:a16="http://schemas.microsoft.com/office/drawing/2014/main" val="352707920"/>
                      </a:ext>
                    </a:extLst>
                  </a:tr>
                  <a:tr h="370840">
                    <a:tc>
                      <a:txBody>
                        <a:bodyPr/>
                        <a:lstStyle/>
                        <a:p>
                          <a:pPr algn="ctr"/>
                          <a:r>
                            <a:rPr kumimoji="1" lang="ja-JP" altLang="en-US"/>
                            <a:t>登場場面</a:t>
                          </a:r>
                        </a:p>
                      </a:txBody>
                      <a:tcPr anchor="ctr"/>
                    </a:tc>
                    <a:tc>
                      <a:txBody>
                        <a:bodyPr/>
                        <a:lstStyle/>
                        <a:p>
                          <a:pPr algn="ctr"/>
                          <a:r>
                            <a:rPr kumimoji="1" lang="ja-JP" altLang="en-US"/>
                            <a:t>最初に少しだけ。</a:t>
                          </a:r>
                          <a:endParaRPr kumimoji="1" lang="en-US" altLang="ja-JP"/>
                        </a:p>
                        <a:p>
                          <a:pPr algn="ctr"/>
                          <a:r>
                            <a:rPr kumimoji="1" lang="ja-JP" altLang="en-US"/>
                            <a:t>出番がないこともある。</a:t>
                          </a:r>
                        </a:p>
                      </a:txBody>
                      <a:tcPr/>
                    </a:tc>
                    <a:tc>
                      <a:txBody>
                        <a:bodyPr/>
                        <a:lstStyle/>
                        <a:p>
                          <a:pPr algn="ctr"/>
                          <a:r>
                            <a:rPr kumimoji="1" lang="ja-JP" altLang="en-US" dirty="0"/>
                            <a:t>全場面</a:t>
                          </a:r>
                        </a:p>
                      </a:txBody>
                      <a:tcPr/>
                    </a:tc>
                    <a:extLst>
                      <a:ext uri="{0D108BD9-81ED-4DB2-BD59-A6C34878D82A}">
                        <a16:rowId xmlns:a16="http://schemas.microsoft.com/office/drawing/2014/main" val="618721309"/>
                      </a:ext>
                    </a:extLst>
                  </a:tr>
                </a:tbl>
              </a:graphicData>
            </a:graphic>
          </p:graphicFrame>
        </mc:Choice>
        <mc:Fallback xmlns="">
          <p:graphicFrame>
            <p:nvGraphicFramePr>
              <p:cNvPr id="13" name="表 13">
                <a:extLst>
                  <a:ext uri="{FF2B5EF4-FFF2-40B4-BE49-F238E27FC236}">
                    <a16:creationId xmlns:a16="http://schemas.microsoft.com/office/drawing/2014/main" id="{51FC7AED-F3EB-9348-B35B-2EE8CE3052A9}"/>
                  </a:ext>
                </a:extLst>
              </p:cNvPr>
              <p:cNvGraphicFramePr>
                <a:graphicFrameLocks noGrp="1"/>
              </p:cNvGraphicFramePr>
              <p:nvPr>
                <p:extLst>
                  <p:ext uri="{D42A27DB-BD31-4B8C-83A1-F6EECF244321}">
                    <p14:modId xmlns:p14="http://schemas.microsoft.com/office/powerpoint/2010/main" val="3068488788"/>
                  </p:ext>
                </p:extLst>
              </p:nvPr>
            </p:nvGraphicFramePr>
            <p:xfrm>
              <a:off x="736211" y="2166434"/>
              <a:ext cx="7779138" cy="2941320"/>
            </p:xfrm>
            <a:graphic>
              <a:graphicData uri="http://schemas.openxmlformats.org/drawingml/2006/table">
                <a:tbl>
                  <a:tblPr firstRow="1" bandRow="1">
                    <a:tableStyleId>{5C22544A-7EE6-4342-B048-85BDC9FD1C3A}</a:tableStyleId>
                  </a:tblPr>
                  <a:tblGrid>
                    <a:gridCol w="1650150">
                      <a:extLst>
                        <a:ext uri="{9D8B030D-6E8A-4147-A177-3AD203B41FA5}">
                          <a16:colId xmlns:a16="http://schemas.microsoft.com/office/drawing/2014/main" val="3913879251"/>
                        </a:ext>
                      </a:extLst>
                    </a:gridCol>
                    <a:gridCol w="3064494">
                      <a:extLst>
                        <a:ext uri="{9D8B030D-6E8A-4147-A177-3AD203B41FA5}">
                          <a16:colId xmlns:a16="http://schemas.microsoft.com/office/drawing/2014/main" val="3668041311"/>
                        </a:ext>
                      </a:extLst>
                    </a:gridCol>
                    <a:gridCol w="3064494">
                      <a:extLst>
                        <a:ext uri="{9D8B030D-6E8A-4147-A177-3AD203B41FA5}">
                          <a16:colId xmlns:a16="http://schemas.microsoft.com/office/drawing/2014/main" val="4031184775"/>
                        </a:ext>
                      </a:extLst>
                    </a:gridCol>
                  </a:tblGrid>
                  <a:tr h="1188720">
                    <a:tc>
                      <a:txBody>
                        <a:bodyPr/>
                        <a:lstStyle/>
                        <a:p>
                          <a:endParaRPr kumimoji="1" lang="ja-JP" altLang="en-US"/>
                        </a:p>
                      </a:txBody>
                      <a:tcPr>
                        <a:solidFill>
                          <a:schemeClr val="accent1">
                            <a:lumMod val="20000"/>
                            <a:lumOff val="80000"/>
                          </a:schemeClr>
                        </a:solidFill>
                      </a:tcPr>
                    </a:tc>
                    <a:tc>
                      <a:txBody>
                        <a:bodyPr/>
                        <a:lstStyle/>
                        <a:p>
                          <a:endParaRPr kumimoji="1" lang="en-US" altLang="ja-JP"/>
                        </a:p>
                        <a:p>
                          <a:endParaRPr kumimoji="1" lang="en-US" altLang="ja-JP"/>
                        </a:p>
                        <a:p>
                          <a:endParaRPr kumimoji="1" lang="en-US" altLang="ja-JP"/>
                        </a:p>
                        <a:p>
                          <a:endParaRPr kumimoji="1" lang="ja-JP" altLang="en-US"/>
                        </a:p>
                      </a:txBody>
                      <a:tcPr>
                        <a:solidFill>
                          <a:schemeClr val="accent1">
                            <a:lumMod val="20000"/>
                            <a:lumOff val="80000"/>
                          </a:schemeClr>
                        </a:solidFill>
                      </a:tcPr>
                    </a:tc>
                    <a:tc>
                      <a:txBody>
                        <a:bodyPr/>
                        <a:lstStyle/>
                        <a:p>
                          <a:endParaRPr kumimoji="1" lang="ja-JP" altLang="en-US"/>
                        </a:p>
                      </a:txBody>
                      <a:tcPr>
                        <a:solidFill>
                          <a:schemeClr val="accent1">
                            <a:lumMod val="20000"/>
                            <a:lumOff val="80000"/>
                          </a:schemeClr>
                        </a:solidFill>
                      </a:tcPr>
                    </a:tc>
                    <a:extLst>
                      <a:ext uri="{0D108BD9-81ED-4DB2-BD59-A6C34878D82A}">
                        <a16:rowId xmlns:a16="http://schemas.microsoft.com/office/drawing/2014/main" val="1668335313"/>
                      </a:ext>
                    </a:extLst>
                  </a:tr>
                  <a:tr h="370840">
                    <a:tc>
                      <a:txBody>
                        <a:bodyPr/>
                        <a:lstStyle/>
                        <a:p>
                          <a:pPr algn="ctr"/>
                          <a:r>
                            <a:rPr kumimoji="1" lang="ja-JP" altLang="en-US"/>
                            <a:t>内容</a:t>
                          </a:r>
                        </a:p>
                      </a:txBody>
                      <a:tcPr anchor="ctr"/>
                    </a:tc>
                    <a:tc>
                      <a:txBody>
                        <a:bodyPr/>
                        <a:lstStyle/>
                        <a:p>
                          <a:pPr algn="ctr"/>
                          <a:r>
                            <a:rPr kumimoji="1" lang="ja-JP" altLang="en-US"/>
                            <a:t>主張したいこと</a:t>
                          </a:r>
                        </a:p>
                      </a:txBody>
                      <a:tcPr/>
                    </a:tc>
                    <a:tc>
                      <a:txBody>
                        <a:bodyPr/>
                        <a:lstStyle/>
                        <a:p>
                          <a:pPr algn="ctr"/>
                          <a:r>
                            <a:rPr kumimoji="1" lang="ja-JP" altLang="en-US"/>
                            <a:t>主張したいことと反対</a:t>
                          </a:r>
                        </a:p>
                      </a:txBody>
                      <a:tcPr/>
                    </a:tc>
                    <a:extLst>
                      <a:ext uri="{0D108BD9-81ED-4DB2-BD59-A6C34878D82A}">
                        <a16:rowId xmlns:a16="http://schemas.microsoft.com/office/drawing/2014/main" val="1074998846"/>
                      </a:ext>
                    </a:extLst>
                  </a:tr>
                  <a:tr h="370840">
                    <a:tc>
                      <a:txBody>
                        <a:bodyPr/>
                        <a:lstStyle/>
                        <a:p>
                          <a:pPr algn="ctr"/>
                          <a:r>
                            <a:rPr kumimoji="1" lang="ja-JP" altLang="en-US"/>
                            <a:t>名前</a:t>
                          </a:r>
                        </a:p>
                      </a:txBody>
                      <a:tcPr anchor="ctr"/>
                    </a:tc>
                    <a:tc>
                      <a:txBody>
                        <a:bodyPr/>
                        <a:lstStyle/>
                        <a:p>
                          <a:pPr algn="ctr"/>
                          <a:r>
                            <a:rPr kumimoji="1" lang="ja-JP" altLang="en-US"/>
                            <a:t>対立仮説</a:t>
                          </a:r>
                        </a:p>
                      </a:txBody>
                      <a:tcPr/>
                    </a:tc>
                    <a:tc>
                      <a:txBody>
                        <a:bodyPr/>
                        <a:lstStyle/>
                        <a:p>
                          <a:pPr algn="ctr"/>
                          <a:r>
                            <a:rPr kumimoji="1" lang="ja-JP" altLang="en-US"/>
                            <a:t>帰無仮説</a:t>
                          </a:r>
                        </a:p>
                      </a:txBody>
                      <a:tcPr/>
                    </a:tc>
                    <a:extLst>
                      <a:ext uri="{0D108BD9-81ED-4DB2-BD59-A6C34878D82A}">
                        <a16:rowId xmlns:a16="http://schemas.microsoft.com/office/drawing/2014/main" val="4037796346"/>
                      </a:ext>
                    </a:extLst>
                  </a:tr>
                  <a:tr h="370840">
                    <a:tc>
                      <a:txBody>
                        <a:bodyPr/>
                        <a:lstStyle/>
                        <a:p>
                          <a:pPr algn="ctr"/>
                          <a:r>
                            <a:rPr kumimoji="1" lang="ja-JP" altLang="en-US"/>
                            <a:t>記号</a:t>
                          </a:r>
                        </a:p>
                      </a:txBody>
                      <a:tcPr anchor="ctr"/>
                    </a:tc>
                    <a:tc>
                      <a:txBody>
                        <a:bodyPr/>
                        <a:lstStyle/>
                        <a:p>
                          <a:endParaRPr lang="ja-JP"/>
                        </a:p>
                      </a:txBody>
                      <a:tcPr>
                        <a:blipFill>
                          <a:blip r:embed="rId2"/>
                          <a:stretch>
                            <a:fillRect l="-53719" t="-531034" r="-100826" b="-200000"/>
                          </a:stretch>
                        </a:blipFill>
                      </a:tcPr>
                    </a:tc>
                    <a:tc>
                      <a:txBody>
                        <a:bodyPr/>
                        <a:lstStyle/>
                        <a:p>
                          <a:endParaRPr lang="ja-JP"/>
                        </a:p>
                      </a:txBody>
                      <a:tcPr>
                        <a:blipFill>
                          <a:blip r:embed="rId2"/>
                          <a:stretch>
                            <a:fillRect l="-153719" t="-531034" r="-826" b="-200000"/>
                          </a:stretch>
                        </a:blipFill>
                      </a:tcPr>
                    </a:tc>
                    <a:extLst>
                      <a:ext uri="{0D108BD9-81ED-4DB2-BD59-A6C34878D82A}">
                        <a16:rowId xmlns:a16="http://schemas.microsoft.com/office/drawing/2014/main" val="352707920"/>
                      </a:ext>
                    </a:extLst>
                  </a:tr>
                  <a:tr h="640080">
                    <a:tc>
                      <a:txBody>
                        <a:bodyPr/>
                        <a:lstStyle/>
                        <a:p>
                          <a:pPr algn="ctr"/>
                          <a:r>
                            <a:rPr kumimoji="1" lang="ja-JP" altLang="en-US"/>
                            <a:t>登場場面</a:t>
                          </a:r>
                        </a:p>
                      </a:txBody>
                      <a:tcPr anchor="ctr"/>
                    </a:tc>
                    <a:tc>
                      <a:txBody>
                        <a:bodyPr/>
                        <a:lstStyle/>
                        <a:p>
                          <a:pPr algn="ctr"/>
                          <a:r>
                            <a:rPr kumimoji="1" lang="ja-JP" altLang="en-US"/>
                            <a:t>最初に少しだけ。</a:t>
                          </a:r>
                          <a:endParaRPr kumimoji="1" lang="en-US" altLang="ja-JP"/>
                        </a:p>
                        <a:p>
                          <a:pPr algn="ctr"/>
                          <a:r>
                            <a:rPr kumimoji="1" lang="ja-JP" altLang="en-US"/>
                            <a:t>出番がないこともある。</a:t>
                          </a:r>
                        </a:p>
                      </a:txBody>
                      <a:tcPr/>
                    </a:tc>
                    <a:tc>
                      <a:txBody>
                        <a:bodyPr/>
                        <a:lstStyle/>
                        <a:p>
                          <a:pPr algn="ctr"/>
                          <a:r>
                            <a:rPr kumimoji="1" lang="ja-JP" altLang="en-US"/>
                            <a:t>全場面</a:t>
                          </a:r>
                        </a:p>
                      </a:txBody>
                      <a:tcPr/>
                    </a:tc>
                    <a:extLst>
                      <a:ext uri="{0D108BD9-81ED-4DB2-BD59-A6C34878D82A}">
                        <a16:rowId xmlns:a16="http://schemas.microsoft.com/office/drawing/2014/main" val="618721309"/>
                      </a:ext>
                    </a:extLst>
                  </a:tr>
                </a:tbl>
              </a:graphicData>
            </a:graphic>
          </p:graphicFrame>
        </mc:Fallback>
      </mc:AlternateContent>
      <p:sp>
        <p:nvSpPr>
          <p:cNvPr id="5" name="コンテンツ プレースホルダー 4">
            <a:extLst>
              <a:ext uri="{FF2B5EF4-FFF2-40B4-BE49-F238E27FC236}">
                <a16:creationId xmlns:a16="http://schemas.microsoft.com/office/drawing/2014/main" id="{70EC91BA-E76A-0F4E-B95C-7DF35A752DEC}"/>
              </a:ext>
            </a:extLst>
          </p:cNvPr>
          <p:cNvSpPr>
            <a:spLocks noGrp="1"/>
          </p:cNvSpPr>
          <p:nvPr>
            <p:ph idx="1"/>
          </p:nvPr>
        </p:nvSpPr>
        <p:spPr/>
        <p:txBody>
          <a:bodyPr/>
          <a:lstStyle/>
          <a:p>
            <a:r>
              <a:rPr lang="ja-JP" altLang="en-US"/>
              <a:t>背理法とは、「主張したいことと逆の主張」を否定することで、主張したいことを証明する方法</a:t>
            </a:r>
          </a:p>
        </p:txBody>
      </p:sp>
      <p:pic>
        <p:nvPicPr>
          <p:cNvPr id="7" name="グラフィックス 6" descr="チャットの吹き出し">
            <a:extLst>
              <a:ext uri="{FF2B5EF4-FFF2-40B4-BE49-F238E27FC236}">
                <a16:creationId xmlns:a16="http://schemas.microsoft.com/office/drawing/2014/main" id="{F71DD283-DEE1-0A48-8332-188054D82F4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45722" y="2165405"/>
            <a:ext cx="1310810" cy="1310810"/>
          </a:xfrm>
          <a:prstGeom prst="rect">
            <a:avLst/>
          </a:prstGeom>
        </p:spPr>
      </p:pic>
      <p:pic>
        <p:nvPicPr>
          <p:cNvPr id="9" name="グラフィックス 8" descr="チャットの吹き出し">
            <a:extLst>
              <a:ext uri="{FF2B5EF4-FFF2-40B4-BE49-F238E27FC236}">
                <a16:creationId xmlns:a16="http://schemas.microsoft.com/office/drawing/2014/main" id="{F2ADDBAB-AD3E-D644-8B6A-D8F93EB7426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63264" y="2165405"/>
            <a:ext cx="1310810" cy="1310810"/>
          </a:xfrm>
          <a:prstGeom prst="rect">
            <a:avLst/>
          </a:prstGeom>
        </p:spPr>
      </p:pic>
      <p:sp>
        <p:nvSpPr>
          <p:cNvPr id="8" name="Rectangle 5">
            <a:extLst>
              <a:ext uri="{FF2B5EF4-FFF2-40B4-BE49-F238E27FC236}">
                <a16:creationId xmlns:a16="http://schemas.microsoft.com/office/drawing/2014/main" id="{18A1B9A6-D871-A04C-8498-C87F4F1D9F9D}"/>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背理法</a:t>
            </a:r>
            <a:endParaRPr lang="ja-JP" altLang="ja-JP" sz="2400" b="1" kern="0" dirty="0">
              <a:solidFill>
                <a:srgbClr val="002060"/>
              </a:solidFill>
              <a:latin typeface="Meiryo UI" pitchFamily="50" charset="-128"/>
              <a:ea typeface="Meiryo UI" pitchFamily="50" charset="-128"/>
            </a:endParaRPr>
          </a:p>
        </p:txBody>
      </p:sp>
      <p:sp>
        <p:nvSpPr>
          <p:cNvPr id="10" name="スライド番号プレースホルダー 3">
            <a:extLst>
              <a:ext uri="{FF2B5EF4-FFF2-40B4-BE49-F238E27FC236}">
                <a16:creationId xmlns:a16="http://schemas.microsoft.com/office/drawing/2014/main" id="{0DF622A1-4D32-4C90-A9E8-E67B78CB9F46}"/>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23</a:t>
            </a:fld>
            <a:endParaRPr kumimoji="1" lang="ja-JP" altLang="en-US"/>
          </a:p>
        </p:txBody>
      </p:sp>
    </p:spTree>
    <p:extLst>
      <p:ext uri="{BB962C8B-B14F-4D97-AF65-F5344CB8AC3E}">
        <p14:creationId xmlns:p14="http://schemas.microsoft.com/office/powerpoint/2010/main" val="38538985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コンテンツ プレースホルダー 2">
            <a:extLst>
              <a:ext uri="{FF2B5EF4-FFF2-40B4-BE49-F238E27FC236}">
                <a16:creationId xmlns:a16="http://schemas.microsoft.com/office/drawing/2014/main" id="{F69F4017-423C-E042-AB9E-90A7F85F33BF}"/>
              </a:ext>
            </a:extLst>
          </p:cNvPr>
          <p:cNvGraphicFramePr>
            <a:graphicFrameLocks noGrp="1"/>
          </p:cNvGraphicFramePr>
          <p:nvPr>
            <p:ph idx="1"/>
            <p:extLst>
              <p:ext uri="{D42A27DB-BD31-4B8C-83A1-F6EECF244321}">
                <p14:modId xmlns:p14="http://schemas.microsoft.com/office/powerpoint/2010/main" val="503691023"/>
              </p:ext>
            </p:extLst>
          </p:nvPr>
        </p:nvGraphicFramePr>
        <p:xfrm>
          <a:off x="628650" y="1103313"/>
          <a:ext cx="7886700" cy="993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テキスト ボックス 3">
            <a:extLst>
              <a:ext uri="{FF2B5EF4-FFF2-40B4-BE49-F238E27FC236}">
                <a16:creationId xmlns:a16="http://schemas.microsoft.com/office/drawing/2014/main" id="{EFA07B0D-50E7-354F-8B05-9C487C4DF8CA}"/>
              </a:ext>
            </a:extLst>
          </p:cNvPr>
          <p:cNvSpPr txBox="1"/>
          <p:nvPr/>
        </p:nvSpPr>
        <p:spPr>
          <a:xfrm>
            <a:off x="628650" y="2305219"/>
            <a:ext cx="7886699" cy="1200329"/>
          </a:xfrm>
          <a:prstGeom prst="rect">
            <a:avLst/>
          </a:prstGeom>
          <a:noFill/>
        </p:spPr>
        <p:txBody>
          <a:bodyPr wrap="square" rtlCol="0">
            <a:spAutoFit/>
          </a:bodyPr>
          <a:lstStyle/>
          <a:p>
            <a:r>
              <a:rPr kumimoji="1" lang="ja-JP" altLang="en-US"/>
              <a:t>今回の選挙は現職の</a:t>
            </a:r>
            <a:r>
              <a:rPr kumimoji="1" lang="en-US" altLang="ja-JP"/>
              <a:t>A</a:t>
            </a:r>
            <a:r>
              <a:rPr kumimoji="1" lang="ja-JP" altLang="en-US"/>
              <a:t>候補と新人の</a:t>
            </a:r>
            <a:r>
              <a:rPr kumimoji="1" lang="en-US" altLang="ja-JP"/>
              <a:t>B</a:t>
            </a:r>
            <a:r>
              <a:rPr kumimoji="1" lang="ja-JP" altLang="en-US"/>
              <a:t>候補の一騎打ちである。ある報道局が</a:t>
            </a:r>
            <a:r>
              <a:rPr kumimoji="1" lang="en-US" altLang="ja-JP"/>
              <a:t>1,000</a:t>
            </a:r>
            <a:r>
              <a:rPr kumimoji="1" lang="ja-JP" altLang="en-US"/>
              <a:t>人を対象に選挙の出口調査を行ったところ、</a:t>
            </a:r>
            <a:r>
              <a:rPr kumimoji="1" lang="en-US" altLang="ja-JP"/>
              <a:t>A</a:t>
            </a:r>
            <a:r>
              <a:rPr kumimoji="1" lang="ja-JP" altLang="en-US"/>
              <a:t>候補に投票したという人が</a:t>
            </a:r>
            <a:r>
              <a:rPr kumimoji="1" lang="en-US" altLang="ja-JP"/>
              <a:t>55%</a:t>
            </a:r>
            <a:r>
              <a:rPr kumimoji="1" lang="ja-JP" altLang="en-US"/>
              <a:t>、</a:t>
            </a:r>
            <a:r>
              <a:rPr kumimoji="1" lang="en-US" altLang="ja-JP"/>
              <a:t>B</a:t>
            </a:r>
            <a:r>
              <a:rPr kumimoji="1" lang="ja-JP" altLang="en-US"/>
              <a:t>候補に投票したという人が</a:t>
            </a:r>
            <a:r>
              <a:rPr kumimoji="1" lang="en-US" altLang="ja-JP"/>
              <a:t>45%</a:t>
            </a:r>
            <a:r>
              <a:rPr kumimoji="1" lang="ja-JP" altLang="en-US"/>
              <a:t>だった。</a:t>
            </a:r>
            <a:r>
              <a:rPr kumimoji="1" lang="en-US" altLang="ja-JP"/>
              <a:t>A</a:t>
            </a:r>
            <a:r>
              <a:rPr kumimoji="1" lang="ja-JP" altLang="en-US"/>
              <a:t>候補が勝つと予想してよいだろうか？</a:t>
            </a:r>
          </a:p>
        </p:txBody>
      </p:sp>
      <p:pic>
        <p:nvPicPr>
          <p:cNvPr id="11" name="図 10">
            <a:extLst>
              <a:ext uri="{FF2B5EF4-FFF2-40B4-BE49-F238E27FC236}">
                <a16:creationId xmlns:a16="http://schemas.microsoft.com/office/drawing/2014/main" id="{52024616-4BAD-2C40-B98A-CAF4740C00D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49240" y="5413266"/>
            <a:ext cx="291316" cy="244733"/>
          </a:xfrm>
          <a:prstGeom prst="rect">
            <a:avLst/>
          </a:prstGeom>
        </p:spPr>
      </p:pic>
      <p:pic>
        <p:nvPicPr>
          <p:cNvPr id="12" name="図 11">
            <a:extLst>
              <a:ext uri="{FF2B5EF4-FFF2-40B4-BE49-F238E27FC236}">
                <a16:creationId xmlns:a16="http://schemas.microsoft.com/office/drawing/2014/main" id="{8DFD448E-AA76-FA42-A763-75210E01E7A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72687" y="5405170"/>
            <a:ext cx="302319" cy="250258"/>
          </a:xfrm>
          <a:prstGeom prst="rect">
            <a:avLst/>
          </a:prstGeom>
        </p:spPr>
      </p:pic>
      <p:pic>
        <p:nvPicPr>
          <p:cNvPr id="14" name="図 13">
            <a:extLst>
              <a:ext uri="{FF2B5EF4-FFF2-40B4-BE49-F238E27FC236}">
                <a16:creationId xmlns:a16="http://schemas.microsoft.com/office/drawing/2014/main" id="{2877B705-987E-B545-814A-F652A33391A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09722" y="5377022"/>
            <a:ext cx="323916" cy="272069"/>
          </a:xfrm>
          <a:prstGeom prst="rect">
            <a:avLst/>
          </a:prstGeom>
        </p:spPr>
      </p:pic>
      <p:pic>
        <p:nvPicPr>
          <p:cNvPr id="15" name="図 14">
            <a:extLst>
              <a:ext uri="{FF2B5EF4-FFF2-40B4-BE49-F238E27FC236}">
                <a16:creationId xmlns:a16="http://schemas.microsoft.com/office/drawing/2014/main" id="{97E052D5-FFA2-2845-81C8-7C087CD63FE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33519" y="5053351"/>
            <a:ext cx="269435" cy="272517"/>
          </a:xfrm>
          <a:prstGeom prst="rect">
            <a:avLst/>
          </a:prstGeom>
        </p:spPr>
      </p:pic>
      <p:pic>
        <p:nvPicPr>
          <p:cNvPr id="16" name="図 15">
            <a:extLst>
              <a:ext uri="{FF2B5EF4-FFF2-40B4-BE49-F238E27FC236}">
                <a16:creationId xmlns:a16="http://schemas.microsoft.com/office/drawing/2014/main" id="{4736EDE0-F9ED-144A-A955-673A6782AD7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77111" y="5057378"/>
            <a:ext cx="256192" cy="266440"/>
          </a:xfrm>
          <a:prstGeom prst="rect">
            <a:avLst/>
          </a:prstGeom>
        </p:spPr>
      </p:pic>
      <p:pic>
        <p:nvPicPr>
          <p:cNvPr id="17" name="図 16">
            <a:extLst>
              <a:ext uri="{FF2B5EF4-FFF2-40B4-BE49-F238E27FC236}">
                <a16:creationId xmlns:a16="http://schemas.microsoft.com/office/drawing/2014/main" id="{FD841610-656E-5847-BB31-CC6764C8752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019099" y="5066496"/>
            <a:ext cx="271825" cy="265824"/>
          </a:xfrm>
          <a:prstGeom prst="rect">
            <a:avLst/>
          </a:prstGeom>
        </p:spPr>
      </p:pic>
      <p:sp>
        <p:nvSpPr>
          <p:cNvPr id="18" name="テキスト ボックス 17">
            <a:extLst>
              <a:ext uri="{FF2B5EF4-FFF2-40B4-BE49-F238E27FC236}">
                <a16:creationId xmlns:a16="http://schemas.microsoft.com/office/drawing/2014/main" id="{3C1DC7C6-A809-704A-8267-22D78CEA8BB4}"/>
              </a:ext>
            </a:extLst>
          </p:cNvPr>
          <p:cNvSpPr txBox="1"/>
          <p:nvPr/>
        </p:nvSpPr>
        <p:spPr>
          <a:xfrm>
            <a:off x="2771244" y="4166120"/>
            <a:ext cx="922299" cy="294281"/>
          </a:xfrm>
          <a:prstGeom prst="rect">
            <a:avLst/>
          </a:prstGeom>
          <a:noFill/>
        </p:spPr>
        <p:txBody>
          <a:bodyPr wrap="none" rtlCol="0">
            <a:spAutoFit/>
          </a:bodyPr>
          <a:lstStyle/>
          <a:p>
            <a:pPr algn="ctr"/>
            <a:r>
              <a:rPr kumimoji="1" lang="ja-JP" altLang="en-US" sz="1200" dirty="0">
                <a:latin typeface="メイリオ" panose="020B0604030504040204" pitchFamily="50" charset="-128"/>
                <a:ea typeface="メイリオ" panose="020B0604030504040204" pitchFamily="50" charset="-128"/>
              </a:rPr>
              <a:t>投票所</a:t>
            </a:r>
            <a:endParaRPr kumimoji="1" lang="en-US" altLang="ja-JP" sz="1200" dirty="0">
              <a:latin typeface="メイリオ" panose="020B0604030504040204" pitchFamily="50" charset="-128"/>
              <a:ea typeface="メイリオ" panose="020B0604030504040204" pitchFamily="50" charset="-128"/>
            </a:endParaRPr>
          </a:p>
          <a:p>
            <a:pPr algn="ctr"/>
            <a:r>
              <a:rPr lang="en-US" altLang="ja-JP" sz="1200" dirty="0">
                <a:latin typeface="メイリオ" panose="020B0604030504040204" pitchFamily="50" charset="-128"/>
                <a:ea typeface="メイリオ" panose="020B0604030504040204" pitchFamily="50" charset="-128"/>
              </a:rPr>
              <a:t>8:00 〜 20:00</a:t>
            </a:r>
            <a:endParaRPr kumimoji="1" lang="ja-JP" altLang="en-US" sz="1200" dirty="0">
              <a:latin typeface="メイリオ" panose="020B0604030504040204" pitchFamily="50" charset="-128"/>
              <a:ea typeface="メイリオ" panose="020B0604030504040204" pitchFamily="50" charset="-128"/>
            </a:endParaRPr>
          </a:p>
        </p:txBody>
      </p:sp>
      <p:sp>
        <p:nvSpPr>
          <p:cNvPr id="19" name="テキスト ボックス 18">
            <a:extLst>
              <a:ext uri="{FF2B5EF4-FFF2-40B4-BE49-F238E27FC236}">
                <a16:creationId xmlns:a16="http://schemas.microsoft.com/office/drawing/2014/main" id="{9F2DEF81-CFC1-494C-B977-E5E259596E5F}"/>
              </a:ext>
            </a:extLst>
          </p:cNvPr>
          <p:cNvSpPr txBox="1"/>
          <p:nvPr/>
        </p:nvSpPr>
        <p:spPr>
          <a:xfrm>
            <a:off x="5470240" y="5699178"/>
            <a:ext cx="596638" cy="461665"/>
          </a:xfrm>
          <a:prstGeom prst="rect">
            <a:avLst/>
          </a:prstGeom>
          <a:noFill/>
        </p:spPr>
        <p:txBody>
          <a:bodyPr wrap="none" rtlCol="0">
            <a:spAutoFit/>
          </a:bodyPr>
          <a:lstStyle/>
          <a:p>
            <a:pPr algn="ctr"/>
            <a:r>
              <a:rPr lang="en-US" altLang="ja-JP" sz="1200" dirty="0">
                <a:latin typeface="メイリオ" panose="020B0604030504040204" pitchFamily="50" charset="-128"/>
                <a:ea typeface="メイリオ" panose="020B0604030504040204" pitchFamily="50" charset="-128"/>
              </a:rPr>
              <a:t>A</a:t>
            </a:r>
            <a:r>
              <a:rPr kumimoji="1" lang="ja-JP" altLang="en-US" sz="1200" dirty="0">
                <a:latin typeface="メイリオ" panose="020B0604030504040204" pitchFamily="50" charset="-128"/>
                <a:ea typeface="メイリオ" panose="020B0604030504040204" pitchFamily="50" charset="-128"/>
              </a:rPr>
              <a:t>候補</a:t>
            </a:r>
            <a:endParaRPr kumimoji="1" lang="en-US" altLang="ja-JP" sz="1200" dirty="0">
              <a:latin typeface="メイリオ" panose="020B0604030504040204" pitchFamily="50" charset="-128"/>
              <a:ea typeface="メイリオ" panose="020B0604030504040204" pitchFamily="50" charset="-128"/>
            </a:endParaRPr>
          </a:p>
          <a:p>
            <a:pPr algn="ctr"/>
            <a:r>
              <a:rPr lang="en-US" altLang="ja-JP" sz="1200" dirty="0">
                <a:latin typeface="メイリオ" panose="020B0604030504040204" pitchFamily="50" charset="-128"/>
                <a:ea typeface="メイリオ" panose="020B0604030504040204" pitchFamily="50" charset="-128"/>
              </a:rPr>
              <a:t>55%</a:t>
            </a:r>
            <a:endParaRPr kumimoji="1" lang="ja-JP" altLang="en-US" sz="1200" dirty="0">
              <a:latin typeface="メイリオ" panose="020B0604030504040204" pitchFamily="50" charset="-128"/>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0E078688-CB76-0046-990E-5B847ED0BA23}"/>
              </a:ext>
            </a:extLst>
          </p:cNvPr>
          <p:cNvSpPr txBox="1"/>
          <p:nvPr/>
        </p:nvSpPr>
        <p:spPr>
          <a:xfrm>
            <a:off x="6151562" y="5699178"/>
            <a:ext cx="596638" cy="461665"/>
          </a:xfrm>
          <a:prstGeom prst="rect">
            <a:avLst/>
          </a:prstGeom>
          <a:noFill/>
        </p:spPr>
        <p:txBody>
          <a:bodyPr wrap="none" rtlCol="0">
            <a:spAutoFit/>
          </a:bodyPr>
          <a:lstStyle/>
          <a:p>
            <a:pPr algn="ctr"/>
            <a:r>
              <a:rPr lang="en-US" altLang="ja-JP" sz="1200" dirty="0">
                <a:latin typeface="メイリオ" panose="020B0604030504040204" pitchFamily="50" charset="-128"/>
                <a:ea typeface="メイリオ" panose="020B0604030504040204" pitchFamily="50" charset="-128"/>
              </a:rPr>
              <a:t>B</a:t>
            </a:r>
            <a:r>
              <a:rPr kumimoji="1" lang="ja-JP" altLang="en-US" sz="1200" dirty="0">
                <a:latin typeface="メイリオ" panose="020B0604030504040204" pitchFamily="50" charset="-128"/>
                <a:ea typeface="メイリオ" panose="020B0604030504040204" pitchFamily="50" charset="-128"/>
              </a:rPr>
              <a:t>候補</a:t>
            </a:r>
            <a:endParaRPr kumimoji="1" lang="en-US" altLang="ja-JP" sz="1200" dirty="0">
              <a:latin typeface="メイリオ" panose="020B0604030504040204" pitchFamily="50" charset="-128"/>
              <a:ea typeface="メイリオ" panose="020B0604030504040204" pitchFamily="50" charset="-128"/>
            </a:endParaRPr>
          </a:p>
          <a:p>
            <a:pPr algn="ctr"/>
            <a:r>
              <a:rPr lang="en-US" altLang="ja-JP" sz="1200" dirty="0">
                <a:latin typeface="メイリオ" panose="020B0604030504040204" pitchFamily="50" charset="-128"/>
                <a:ea typeface="メイリオ" panose="020B0604030504040204" pitchFamily="50" charset="-128"/>
              </a:rPr>
              <a:t>45%</a:t>
            </a:r>
            <a:endParaRPr kumimoji="1" lang="ja-JP" altLang="en-US" sz="1200" dirty="0">
              <a:latin typeface="メイリオ" panose="020B0604030504040204" pitchFamily="50" charset="-128"/>
              <a:ea typeface="メイリオ" panose="020B0604030504040204" pitchFamily="50" charset="-128"/>
            </a:endParaRPr>
          </a:p>
        </p:txBody>
      </p:sp>
      <p:pic>
        <p:nvPicPr>
          <p:cNvPr id="21" name="図 20">
            <a:extLst>
              <a:ext uri="{FF2B5EF4-FFF2-40B4-BE49-F238E27FC236}">
                <a16:creationId xmlns:a16="http://schemas.microsoft.com/office/drawing/2014/main" id="{85D33183-0C96-D04F-9522-9BABF0AE3B6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51213" y="5253465"/>
            <a:ext cx="270424" cy="227182"/>
          </a:xfrm>
          <a:prstGeom prst="rect">
            <a:avLst/>
          </a:prstGeom>
        </p:spPr>
      </p:pic>
      <p:pic>
        <p:nvPicPr>
          <p:cNvPr id="22" name="図 21">
            <a:extLst>
              <a:ext uri="{FF2B5EF4-FFF2-40B4-BE49-F238E27FC236}">
                <a16:creationId xmlns:a16="http://schemas.microsoft.com/office/drawing/2014/main" id="{809C1B23-F6CD-2E47-9B48-D3A080FA153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32362" y="5253465"/>
            <a:ext cx="280638" cy="232311"/>
          </a:xfrm>
          <a:prstGeom prst="rect">
            <a:avLst/>
          </a:prstGeom>
        </p:spPr>
      </p:pic>
      <p:pic>
        <p:nvPicPr>
          <p:cNvPr id="23" name="図 22">
            <a:extLst>
              <a:ext uri="{FF2B5EF4-FFF2-40B4-BE49-F238E27FC236}">
                <a16:creationId xmlns:a16="http://schemas.microsoft.com/office/drawing/2014/main" id="{DA26CA1F-98BB-284E-94E1-3E0CD1573D9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75569" y="5216770"/>
            <a:ext cx="300687" cy="252558"/>
          </a:xfrm>
          <a:prstGeom prst="rect">
            <a:avLst/>
          </a:prstGeom>
        </p:spPr>
      </p:pic>
      <p:pic>
        <p:nvPicPr>
          <p:cNvPr id="24" name="図 23">
            <a:extLst>
              <a:ext uri="{FF2B5EF4-FFF2-40B4-BE49-F238E27FC236}">
                <a16:creationId xmlns:a16="http://schemas.microsoft.com/office/drawing/2014/main" id="{D621C421-163B-634B-A918-DDFCFAB5EA8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26116" y="4896931"/>
            <a:ext cx="250112" cy="252974"/>
          </a:xfrm>
          <a:prstGeom prst="rect">
            <a:avLst/>
          </a:prstGeom>
        </p:spPr>
      </p:pic>
      <p:pic>
        <p:nvPicPr>
          <p:cNvPr id="25" name="図 24">
            <a:extLst>
              <a:ext uri="{FF2B5EF4-FFF2-40B4-BE49-F238E27FC236}">
                <a16:creationId xmlns:a16="http://schemas.microsoft.com/office/drawing/2014/main" id="{9FC8470A-C384-A748-BDEF-45EBF5F5CF1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27407" y="4909054"/>
            <a:ext cx="237818" cy="247332"/>
          </a:xfrm>
          <a:prstGeom prst="rect">
            <a:avLst/>
          </a:prstGeom>
        </p:spPr>
      </p:pic>
      <p:pic>
        <p:nvPicPr>
          <p:cNvPr id="26" name="図 25">
            <a:extLst>
              <a:ext uri="{FF2B5EF4-FFF2-40B4-BE49-F238E27FC236}">
                <a16:creationId xmlns:a16="http://schemas.microsoft.com/office/drawing/2014/main" id="{36B61421-D80C-2A4C-9735-B669A9FDB12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75569" y="4909625"/>
            <a:ext cx="252331" cy="246761"/>
          </a:xfrm>
          <a:prstGeom prst="rect">
            <a:avLst/>
          </a:prstGeom>
        </p:spPr>
      </p:pic>
      <p:pic>
        <p:nvPicPr>
          <p:cNvPr id="27" name="図 26">
            <a:extLst>
              <a:ext uri="{FF2B5EF4-FFF2-40B4-BE49-F238E27FC236}">
                <a16:creationId xmlns:a16="http://schemas.microsoft.com/office/drawing/2014/main" id="{CA600319-6D31-CC43-9879-6018F60D7D2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51213" y="5885798"/>
            <a:ext cx="270424" cy="227182"/>
          </a:xfrm>
          <a:prstGeom prst="rect">
            <a:avLst/>
          </a:prstGeom>
        </p:spPr>
      </p:pic>
      <p:pic>
        <p:nvPicPr>
          <p:cNvPr id="28" name="図 27">
            <a:extLst>
              <a:ext uri="{FF2B5EF4-FFF2-40B4-BE49-F238E27FC236}">
                <a16:creationId xmlns:a16="http://schemas.microsoft.com/office/drawing/2014/main" id="{133AE99A-C882-624C-BCC5-173ED9CC5B9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32362" y="5885798"/>
            <a:ext cx="280638" cy="232311"/>
          </a:xfrm>
          <a:prstGeom prst="rect">
            <a:avLst/>
          </a:prstGeom>
        </p:spPr>
      </p:pic>
      <p:pic>
        <p:nvPicPr>
          <p:cNvPr id="29" name="図 28">
            <a:extLst>
              <a:ext uri="{FF2B5EF4-FFF2-40B4-BE49-F238E27FC236}">
                <a16:creationId xmlns:a16="http://schemas.microsoft.com/office/drawing/2014/main" id="{30A10C23-48F7-DE4B-8545-8E045D5ED12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75569" y="5849103"/>
            <a:ext cx="300687" cy="252558"/>
          </a:xfrm>
          <a:prstGeom prst="rect">
            <a:avLst/>
          </a:prstGeom>
        </p:spPr>
      </p:pic>
      <p:pic>
        <p:nvPicPr>
          <p:cNvPr id="30" name="図 29">
            <a:extLst>
              <a:ext uri="{FF2B5EF4-FFF2-40B4-BE49-F238E27FC236}">
                <a16:creationId xmlns:a16="http://schemas.microsoft.com/office/drawing/2014/main" id="{B1FA64E5-FCF5-5E48-B4AC-02FBE31AEE8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26116" y="5529264"/>
            <a:ext cx="250112" cy="252974"/>
          </a:xfrm>
          <a:prstGeom prst="rect">
            <a:avLst/>
          </a:prstGeom>
        </p:spPr>
      </p:pic>
      <p:pic>
        <p:nvPicPr>
          <p:cNvPr id="31" name="図 30">
            <a:extLst>
              <a:ext uri="{FF2B5EF4-FFF2-40B4-BE49-F238E27FC236}">
                <a16:creationId xmlns:a16="http://schemas.microsoft.com/office/drawing/2014/main" id="{C4D8EBFA-1110-DB4A-8B7E-CFD3A127AFE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27407" y="5541387"/>
            <a:ext cx="237818" cy="247332"/>
          </a:xfrm>
          <a:prstGeom prst="rect">
            <a:avLst/>
          </a:prstGeom>
        </p:spPr>
      </p:pic>
      <p:pic>
        <p:nvPicPr>
          <p:cNvPr id="32" name="図 31">
            <a:extLst>
              <a:ext uri="{FF2B5EF4-FFF2-40B4-BE49-F238E27FC236}">
                <a16:creationId xmlns:a16="http://schemas.microsoft.com/office/drawing/2014/main" id="{C95CDE9A-B3D6-BA4D-96FD-B50A3D339A8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75569" y="5541958"/>
            <a:ext cx="252331" cy="246761"/>
          </a:xfrm>
          <a:prstGeom prst="rect">
            <a:avLst/>
          </a:prstGeom>
        </p:spPr>
      </p:pic>
      <p:pic>
        <p:nvPicPr>
          <p:cNvPr id="33" name="図 32">
            <a:extLst>
              <a:ext uri="{FF2B5EF4-FFF2-40B4-BE49-F238E27FC236}">
                <a16:creationId xmlns:a16="http://schemas.microsoft.com/office/drawing/2014/main" id="{4D8EF82E-81B7-3B4C-A8B0-465CDFEB9BD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37615" y="5107955"/>
            <a:ext cx="270424" cy="227182"/>
          </a:xfrm>
          <a:prstGeom prst="rect">
            <a:avLst/>
          </a:prstGeom>
        </p:spPr>
      </p:pic>
      <p:pic>
        <p:nvPicPr>
          <p:cNvPr id="34" name="図 33">
            <a:extLst>
              <a:ext uri="{FF2B5EF4-FFF2-40B4-BE49-F238E27FC236}">
                <a16:creationId xmlns:a16="http://schemas.microsoft.com/office/drawing/2014/main" id="{1D37AF9D-BCCD-E94E-8EA6-01058E307F1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18764" y="5107955"/>
            <a:ext cx="280638" cy="232311"/>
          </a:xfrm>
          <a:prstGeom prst="rect">
            <a:avLst/>
          </a:prstGeom>
        </p:spPr>
      </p:pic>
      <p:pic>
        <p:nvPicPr>
          <p:cNvPr id="35" name="図 34">
            <a:extLst>
              <a:ext uri="{FF2B5EF4-FFF2-40B4-BE49-F238E27FC236}">
                <a16:creationId xmlns:a16="http://schemas.microsoft.com/office/drawing/2014/main" id="{338E4B42-A804-854B-9720-AA92F4A8BE9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61971" y="5071260"/>
            <a:ext cx="300687" cy="252558"/>
          </a:xfrm>
          <a:prstGeom prst="rect">
            <a:avLst/>
          </a:prstGeom>
        </p:spPr>
      </p:pic>
      <p:pic>
        <p:nvPicPr>
          <p:cNvPr id="36" name="図 35">
            <a:extLst>
              <a:ext uri="{FF2B5EF4-FFF2-40B4-BE49-F238E27FC236}">
                <a16:creationId xmlns:a16="http://schemas.microsoft.com/office/drawing/2014/main" id="{334BE7CB-6238-8B42-A9FD-8ABC73DA0C8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312518" y="4751421"/>
            <a:ext cx="250112" cy="252974"/>
          </a:xfrm>
          <a:prstGeom prst="rect">
            <a:avLst/>
          </a:prstGeom>
        </p:spPr>
      </p:pic>
      <p:pic>
        <p:nvPicPr>
          <p:cNvPr id="37" name="図 36">
            <a:extLst>
              <a:ext uri="{FF2B5EF4-FFF2-40B4-BE49-F238E27FC236}">
                <a16:creationId xmlns:a16="http://schemas.microsoft.com/office/drawing/2014/main" id="{B6157D7E-9545-B345-9A0B-4174079D0F4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13810" y="4763544"/>
            <a:ext cx="237818" cy="247332"/>
          </a:xfrm>
          <a:prstGeom prst="rect">
            <a:avLst/>
          </a:prstGeom>
        </p:spPr>
      </p:pic>
      <p:pic>
        <p:nvPicPr>
          <p:cNvPr id="38" name="図 37">
            <a:extLst>
              <a:ext uri="{FF2B5EF4-FFF2-40B4-BE49-F238E27FC236}">
                <a16:creationId xmlns:a16="http://schemas.microsoft.com/office/drawing/2014/main" id="{A7FCA4FD-2F4E-0B47-AC49-AF8D4218A61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661971" y="4764115"/>
            <a:ext cx="252331" cy="246761"/>
          </a:xfrm>
          <a:prstGeom prst="rect">
            <a:avLst/>
          </a:prstGeom>
        </p:spPr>
      </p:pic>
      <p:pic>
        <p:nvPicPr>
          <p:cNvPr id="39" name="図 38">
            <a:extLst>
              <a:ext uri="{FF2B5EF4-FFF2-40B4-BE49-F238E27FC236}">
                <a16:creationId xmlns:a16="http://schemas.microsoft.com/office/drawing/2014/main" id="{6D9EB5F9-C860-F746-8D1F-5D93EEC651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76227" y="5740287"/>
            <a:ext cx="270424" cy="227182"/>
          </a:xfrm>
          <a:prstGeom prst="rect">
            <a:avLst/>
          </a:prstGeom>
        </p:spPr>
      </p:pic>
      <p:pic>
        <p:nvPicPr>
          <p:cNvPr id="40" name="図 39">
            <a:extLst>
              <a:ext uri="{FF2B5EF4-FFF2-40B4-BE49-F238E27FC236}">
                <a16:creationId xmlns:a16="http://schemas.microsoft.com/office/drawing/2014/main" id="{DAE952FA-F8B0-F449-B9D6-2C8BC143C80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57376" y="5740287"/>
            <a:ext cx="280638" cy="232311"/>
          </a:xfrm>
          <a:prstGeom prst="rect">
            <a:avLst/>
          </a:prstGeom>
        </p:spPr>
      </p:pic>
      <p:pic>
        <p:nvPicPr>
          <p:cNvPr id="41" name="図 40">
            <a:extLst>
              <a:ext uri="{FF2B5EF4-FFF2-40B4-BE49-F238E27FC236}">
                <a16:creationId xmlns:a16="http://schemas.microsoft.com/office/drawing/2014/main" id="{8971E685-60A3-3648-AE46-9435E52C426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700584" y="5703593"/>
            <a:ext cx="300687" cy="252558"/>
          </a:xfrm>
          <a:prstGeom prst="rect">
            <a:avLst/>
          </a:prstGeom>
        </p:spPr>
      </p:pic>
      <p:pic>
        <p:nvPicPr>
          <p:cNvPr id="42" name="図 41">
            <a:extLst>
              <a:ext uri="{FF2B5EF4-FFF2-40B4-BE49-F238E27FC236}">
                <a16:creationId xmlns:a16="http://schemas.microsoft.com/office/drawing/2014/main" id="{478E1ABE-98BC-D349-96E8-B613768802E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351130" y="5383754"/>
            <a:ext cx="250112" cy="252974"/>
          </a:xfrm>
          <a:prstGeom prst="rect">
            <a:avLst/>
          </a:prstGeom>
        </p:spPr>
      </p:pic>
      <p:pic>
        <p:nvPicPr>
          <p:cNvPr id="43" name="図 42">
            <a:extLst>
              <a:ext uri="{FF2B5EF4-FFF2-40B4-BE49-F238E27FC236}">
                <a16:creationId xmlns:a16="http://schemas.microsoft.com/office/drawing/2014/main" id="{5C0DFBDA-9ABC-344E-BF32-00E801D23AC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52422" y="5395876"/>
            <a:ext cx="237818" cy="247332"/>
          </a:xfrm>
          <a:prstGeom prst="rect">
            <a:avLst/>
          </a:prstGeom>
        </p:spPr>
      </p:pic>
      <p:pic>
        <p:nvPicPr>
          <p:cNvPr id="44" name="図 43">
            <a:extLst>
              <a:ext uri="{FF2B5EF4-FFF2-40B4-BE49-F238E27FC236}">
                <a16:creationId xmlns:a16="http://schemas.microsoft.com/office/drawing/2014/main" id="{0FE4C461-045D-3D44-B64B-CDF68D63E0B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700584" y="5396448"/>
            <a:ext cx="252331" cy="246761"/>
          </a:xfrm>
          <a:prstGeom prst="rect">
            <a:avLst/>
          </a:prstGeom>
        </p:spPr>
      </p:pic>
      <p:sp>
        <p:nvSpPr>
          <p:cNvPr id="45" name="テキスト ボックス 44">
            <a:extLst>
              <a:ext uri="{FF2B5EF4-FFF2-40B4-BE49-F238E27FC236}">
                <a16:creationId xmlns:a16="http://schemas.microsoft.com/office/drawing/2014/main" id="{53FB346C-7D29-DC4D-8506-00681E2DA42E}"/>
              </a:ext>
            </a:extLst>
          </p:cNvPr>
          <p:cNvSpPr txBox="1"/>
          <p:nvPr/>
        </p:nvSpPr>
        <p:spPr>
          <a:xfrm>
            <a:off x="2773925" y="6201116"/>
            <a:ext cx="477247" cy="176568"/>
          </a:xfrm>
          <a:prstGeom prst="rect">
            <a:avLst/>
          </a:prstGeom>
          <a:noFill/>
        </p:spPr>
        <p:txBody>
          <a:bodyPr wrap="none" rtlCol="0">
            <a:spAutoFit/>
          </a:bodyPr>
          <a:lstStyle/>
          <a:p>
            <a:r>
              <a:rPr kumimoji="1" lang="ja-JP" altLang="en-US" sz="1200" dirty="0">
                <a:latin typeface="メイリオ" panose="020B0604030504040204" pitchFamily="50" charset="-128"/>
                <a:ea typeface="メイリオ" panose="020B0604030504040204" pitchFamily="50" charset="-128"/>
              </a:rPr>
              <a:t>有権者</a:t>
            </a:r>
          </a:p>
        </p:txBody>
      </p:sp>
      <p:sp>
        <p:nvSpPr>
          <p:cNvPr id="46" name="テキスト ボックス 45">
            <a:extLst>
              <a:ext uri="{FF2B5EF4-FFF2-40B4-BE49-F238E27FC236}">
                <a16:creationId xmlns:a16="http://schemas.microsoft.com/office/drawing/2014/main" id="{A77B6349-7636-FD4B-B610-084AFDB4FEC6}"/>
              </a:ext>
            </a:extLst>
          </p:cNvPr>
          <p:cNvSpPr txBox="1"/>
          <p:nvPr/>
        </p:nvSpPr>
        <p:spPr>
          <a:xfrm>
            <a:off x="4057963" y="5704979"/>
            <a:ext cx="931768" cy="294281"/>
          </a:xfrm>
          <a:prstGeom prst="rect">
            <a:avLst/>
          </a:prstGeom>
          <a:noFill/>
        </p:spPr>
        <p:txBody>
          <a:bodyPr wrap="none" rtlCol="0">
            <a:spAutoFit/>
          </a:bodyPr>
          <a:lstStyle/>
          <a:p>
            <a:r>
              <a:rPr kumimoji="1" lang="ja-JP" altLang="en-US" sz="1200" dirty="0">
                <a:latin typeface="メイリオ" panose="020B0604030504040204" pitchFamily="50" charset="-128"/>
                <a:ea typeface="メイリオ" panose="020B0604030504040204" pitchFamily="50" charset="-128"/>
              </a:rPr>
              <a:t>インタビューに</a:t>
            </a:r>
            <a:endParaRPr kumimoji="1"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応じてくれた人</a:t>
            </a:r>
            <a:endParaRPr kumimoji="1" lang="ja-JP" altLang="en-US" sz="1200" dirty="0">
              <a:latin typeface="メイリオ" panose="020B0604030504040204" pitchFamily="50" charset="-128"/>
              <a:ea typeface="メイリオ" panose="020B0604030504040204" pitchFamily="50" charset="-128"/>
            </a:endParaRPr>
          </a:p>
        </p:txBody>
      </p:sp>
      <p:sp>
        <p:nvSpPr>
          <p:cNvPr id="49" name="右矢印 48">
            <a:extLst>
              <a:ext uri="{FF2B5EF4-FFF2-40B4-BE49-F238E27FC236}">
                <a16:creationId xmlns:a16="http://schemas.microsoft.com/office/drawing/2014/main" id="{09EED90E-E15E-E34E-9C35-C46C4924C743}"/>
              </a:ext>
            </a:extLst>
          </p:cNvPr>
          <p:cNvSpPr/>
          <p:nvPr/>
        </p:nvSpPr>
        <p:spPr>
          <a:xfrm>
            <a:off x="3706383" y="5263790"/>
            <a:ext cx="234440" cy="308921"/>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0" name="右矢印 49">
            <a:extLst>
              <a:ext uri="{FF2B5EF4-FFF2-40B4-BE49-F238E27FC236}">
                <a16:creationId xmlns:a16="http://schemas.microsoft.com/office/drawing/2014/main" id="{DE08EACC-2092-AB43-A443-4EE1F0FE57ED}"/>
              </a:ext>
            </a:extLst>
          </p:cNvPr>
          <p:cNvSpPr/>
          <p:nvPr/>
        </p:nvSpPr>
        <p:spPr>
          <a:xfrm>
            <a:off x="5162328" y="5263790"/>
            <a:ext cx="234440" cy="308921"/>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3" name="右矢印 52">
            <a:extLst>
              <a:ext uri="{FF2B5EF4-FFF2-40B4-BE49-F238E27FC236}">
                <a16:creationId xmlns:a16="http://schemas.microsoft.com/office/drawing/2014/main" id="{49E2A35C-8F22-4E49-887E-2688C53608D6}"/>
              </a:ext>
            </a:extLst>
          </p:cNvPr>
          <p:cNvSpPr/>
          <p:nvPr/>
        </p:nvSpPr>
        <p:spPr>
          <a:xfrm rot="5400000">
            <a:off x="3131201" y="4426986"/>
            <a:ext cx="202385" cy="357849"/>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pic>
        <p:nvPicPr>
          <p:cNvPr id="55" name="グラフィックス 54" descr="男性のプロフィール">
            <a:extLst>
              <a:ext uri="{FF2B5EF4-FFF2-40B4-BE49-F238E27FC236}">
                <a16:creationId xmlns:a16="http://schemas.microsoft.com/office/drawing/2014/main" id="{930178AC-39DC-1045-8992-EF5863509F6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124275" y="5119694"/>
            <a:ext cx="675188" cy="582869"/>
          </a:xfrm>
          <a:prstGeom prst="rect">
            <a:avLst/>
          </a:prstGeom>
        </p:spPr>
      </p:pic>
      <p:pic>
        <p:nvPicPr>
          <p:cNvPr id="56" name="グラフィックス 55" descr="男子生徒">
            <a:extLst>
              <a:ext uri="{FF2B5EF4-FFF2-40B4-BE49-F238E27FC236}">
                <a16:creationId xmlns:a16="http://schemas.microsoft.com/office/drawing/2014/main" id="{3B73BC8E-830E-CC45-B92A-EB20517F5EB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463154" y="5116309"/>
            <a:ext cx="675188" cy="582869"/>
          </a:xfrm>
          <a:prstGeom prst="rect">
            <a:avLst/>
          </a:prstGeom>
        </p:spPr>
      </p:pic>
      <p:pic>
        <p:nvPicPr>
          <p:cNvPr id="59" name="グラフィックス 58" descr="校舎">
            <a:extLst>
              <a:ext uri="{FF2B5EF4-FFF2-40B4-BE49-F238E27FC236}">
                <a16:creationId xmlns:a16="http://schemas.microsoft.com/office/drawing/2014/main" id="{51D185C9-9054-1F4F-A3BB-99E43A55005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913578" y="3629721"/>
            <a:ext cx="675188" cy="582869"/>
          </a:xfrm>
          <a:prstGeom prst="rect">
            <a:avLst/>
          </a:prstGeom>
        </p:spPr>
      </p:pic>
      <p:sp>
        <p:nvSpPr>
          <p:cNvPr id="47" name="Rectangle 5">
            <a:extLst>
              <a:ext uri="{FF2B5EF4-FFF2-40B4-BE49-F238E27FC236}">
                <a16:creationId xmlns:a16="http://schemas.microsoft.com/office/drawing/2014/main" id="{30704CAD-6C25-464C-8AF0-DDDF267E4A6B}"/>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仮説検定のロジックの流れ</a:t>
            </a:r>
            <a:endParaRPr lang="ja-JP" altLang="ja-JP" sz="2400" b="1" kern="0" dirty="0">
              <a:solidFill>
                <a:srgbClr val="002060"/>
              </a:solidFill>
              <a:latin typeface="Meiryo UI" pitchFamily="50" charset="-128"/>
              <a:ea typeface="Meiryo UI" pitchFamily="50" charset="-128"/>
            </a:endParaRPr>
          </a:p>
        </p:txBody>
      </p:sp>
      <p:sp>
        <p:nvSpPr>
          <p:cNvPr id="48" name="スライド番号プレースホルダー 3">
            <a:extLst>
              <a:ext uri="{FF2B5EF4-FFF2-40B4-BE49-F238E27FC236}">
                <a16:creationId xmlns:a16="http://schemas.microsoft.com/office/drawing/2014/main" id="{B0103783-2F09-4DFB-9580-F92B1FE82245}"/>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24</a:t>
            </a:fld>
            <a:endParaRPr kumimoji="1" lang="ja-JP" altLang="en-US"/>
          </a:p>
        </p:txBody>
      </p:sp>
    </p:spTree>
    <p:extLst>
      <p:ext uri="{BB962C8B-B14F-4D97-AF65-F5344CB8AC3E}">
        <p14:creationId xmlns:p14="http://schemas.microsoft.com/office/powerpoint/2010/main" val="18486129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コンテンツ プレースホルダー 2">
            <a:extLst>
              <a:ext uri="{FF2B5EF4-FFF2-40B4-BE49-F238E27FC236}">
                <a16:creationId xmlns:a16="http://schemas.microsoft.com/office/drawing/2014/main" id="{F69F4017-423C-E042-AB9E-90A7F85F33BF}"/>
              </a:ext>
            </a:extLst>
          </p:cNvPr>
          <p:cNvGraphicFramePr>
            <a:graphicFrameLocks noGrp="1"/>
          </p:cNvGraphicFramePr>
          <p:nvPr>
            <p:ph idx="1"/>
            <p:extLst>
              <p:ext uri="{D42A27DB-BD31-4B8C-83A1-F6EECF244321}">
                <p14:modId xmlns:p14="http://schemas.microsoft.com/office/powerpoint/2010/main" val="2313382098"/>
              </p:ext>
            </p:extLst>
          </p:nvPr>
        </p:nvGraphicFramePr>
        <p:xfrm>
          <a:off x="628650" y="1103313"/>
          <a:ext cx="7886700" cy="993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テキスト ボックス 3">
            <a:extLst>
              <a:ext uri="{FF2B5EF4-FFF2-40B4-BE49-F238E27FC236}">
                <a16:creationId xmlns:a16="http://schemas.microsoft.com/office/drawing/2014/main" id="{EFA07B0D-50E7-354F-8B05-9C487C4DF8CA}"/>
              </a:ext>
            </a:extLst>
          </p:cNvPr>
          <p:cNvSpPr txBox="1"/>
          <p:nvPr/>
        </p:nvSpPr>
        <p:spPr>
          <a:xfrm>
            <a:off x="1966796" y="2854799"/>
            <a:ext cx="5616033" cy="369332"/>
          </a:xfrm>
          <a:prstGeom prst="rect">
            <a:avLst/>
          </a:prstGeom>
          <a:noFill/>
        </p:spPr>
        <p:txBody>
          <a:bodyPr wrap="square" rtlCol="0">
            <a:spAutoFit/>
          </a:bodyPr>
          <a:lstStyle/>
          <a:p>
            <a:r>
              <a:rPr kumimoji="1" lang="ja-JP" altLang="en-US"/>
              <a:t>主張したいこと</a:t>
            </a:r>
            <a:r>
              <a:rPr kumimoji="1" lang="en-US" altLang="ja-JP"/>
              <a:t>: </a:t>
            </a:r>
            <a:r>
              <a:rPr kumimoji="1" lang="ja-JP" altLang="en-US"/>
              <a:t>決着がついている（</a:t>
            </a:r>
            <a:r>
              <a:rPr kumimoji="1" lang="en-US" altLang="ja-JP"/>
              <a:t>A</a:t>
            </a:r>
            <a:r>
              <a:rPr kumimoji="1" lang="ja-JP" altLang="en-US"/>
              <a:t>候補の勝ち）</a:t>
            </a:r>
            <a:endParaRPr kumimoji="1" lang="en-US" altLang="ja-JP"/>
          </a:p>
        </p:txBody>
      </p:sp>
      <p:pic>
        <p:nvPicPr>
          <p:cNvPr id="5" name="グラフィックス 4" descr="チャットの吹き出し">
            <a:extLst>
              <a:ext uri="{FF2B5EF4-FFF2-40B4-BE49-F238E27FC236}">
                <a16:creationId xmlns:a16="http://schemas.microsoft.com/office/drawing/2014/main" id="{8A3D115D-5AC7-CA4A-8996-2484FCB792E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6212" y="2046349"/>
            <a:ext cx="1310810" cy="1310810"/>
          </a:xfrm>
          <a:prstGeom prst="rect">
            <a:avLst/>
          </a:prstGeom>
        </p:spPr>
      </p:pic>
      <p:sp>
        <p:nvSpPr>
          <p:cNvPr id="7" name="Rectangle 5">
            <a:extLst>
              <a:ext uri="{FF2B5EF4-FFF2-40B4-BE49-F238E27FC236}">
                <a16:creationId xmlns:a16="http://schemas.microsoft.com/office/drawing/2014/main" id="{5B41A7D6-85F7-9C43-8F48-62749E4D7C8D}"/>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仮説検定のロジックの流れ</a:t>
            </a:r>
            <a:endParaRPr lang="ja-JP" altLang="ja-JP" sz="2400" b="1" kern="0" dirty="0">
              <a:solidFill>
                <a:srgbClr val="002060"/>
              </a:solidFill>
              <a:latin typeface="Meiryo UI" pitchFamily="50" charset="-128"/>
              <a:ea typeface="Meiryo UI" pitchFamily="50" charset="-128"/>
            </a:endParaRPr>
          </a:p>
        </p:txBody>
      </p:sp>
      <p:sp>
        <p:nvSpPr>
          <p:cNvPr id="6" name="スライド番号プレースホルダー 3">
            <a:extLst>
              <a:ext uri="{FF2B5EF4-FFF2-40B4-BE49-F238E27FC236}">
                <a16:creationId xmlns:a16="http://schemas.microsoft.com/office/drawing/2014/main" id="{F7AB8352-2F03-475E-8354-000144DEBBAD}"/>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25</a:t>
            </a:fld>
            <a:endParaRPr kumimoji="1" lang="ja-JP" altLang="en-US"/>
          </a:p>
        </p:txBody>
      </p:sp>
    </p:spTree>
    <p:extLst>
      <p:ext uri="{BB962C8B-B14F-4D97-AF65-F5344CB8AC3E}">
        <p14:creationId xmlns:p14="http://schemas.microsoft.com/office/powerpoint/2010/main" val="3016930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コンテンツ プレースホルダー 2">
            <a:extLst>
              <a:ext uri="{FF2B5EF4-FFF2-40B4-BE49-F238E27FC236}">
                <a16:creationId xmlns:a16="http://schemas.microsoft.com/office/drawing/2014/main" id="{F69F4017-423C-E042-AB9E-90A7F85F33BF}"/>
              </a:ext>
            </a:extLst>
          </p:cNvPr>
          <p:cNvGraphicFramePr>
            <a:graphicFrameLocks noGrp="1"/>
          </p:cNvGraphicFramePr>
          <p:nvPr>
            <p:ph idx="1"/>
            <p:extLst>
              <p:ext uri="{D42A27DB-BD31-4B8C-83A1-F6EECF244321}">
                <p14:modId xmlns:p14="http://schemas.microsoft.com/office/powerpoint/2010/main" val="1204272942"/>
              </p:ext>
            </p:extLst>
          </p:nvPr>
        </p:nvGraphicFramePr>
        <p:xfrm>
          <a:off x="628650" y="1103313"/>
          <a:ext cx="7886700" cy="993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テキスト ボックス 3">
            <a:extLst>
              <a:ext uri="{FF2B5EF4-FFF2-40B4-BE49-F238E27FC236}">
                <a16:creationId xmlns:a16="http://schemas.microsoft.com/office/drawing/2014/main" id="{EFA07B0D-50E7-354F-8B05-9C487C4DF8CA}"/>
              </a:ext>
            </a:extLst>
          </p:cNvPr>
          <p:cNvSpPr txBox="1"/>
          <p:nvPr/>
        </p:nvSpPr>
        <p:spPr>
          <a:xfrm>
            <a:off x="2022554" y="2472484"/>
            <a:ext cx="6173594" cy="646331"/>
          </a:xfrm>
          <a:prstGeom prst="rect">
            <a:avLst/>
          </a:prstGeom>
          <a:noFill/>
        </p:spPr>
        <p:txBody>
          <a:bodyPr wrap="square" rtlCol="0">
            <a:spAutoFit/>
          </a:bodyPr>
          <a:lstStyle/>
          <a:p>
            <a:r>
              <a:rPr kumimoji="1" lang="ja-JP" altLang="en-US"/>
              <a:t>主張したいことと反対のこと</a:t>
            </a:r>
            <a:r>
              <a:rPr kumimoji="1" lang="en-US" altLang="ja-JP"/>
              <a:t>: </a:t>
            </a:r>
            <a:r>
              <a:rPr kumimoji="1" lang="ja-JP" altLang="en-US"/>
              <a:t>決着がついていない（</a:t>
            </a:r>
            <a:r>
              <a:rPr kumimoji="1" lang="en-US" altLang="ja-JP"/>
              <a:t>A</a:t>
            </a:r>
            <a:r>
              <a:rPr kumimoji="1" lang="ja-JP" altLang="en-US"/>
              <a:t>候補・</a:t>
            </a:r>
            <a:r>
              <a:rPr kumimoji="1" lang="en-US" altLang="ja-JP"/>
              <a:t>B</a:t>
            </a:r>
            <a:r>
              <a:rPr kumimoji="1" lang="ja-JP" altLang="en-US"/>
              <a:t>候補とも五分五分）</a:t>
            </a:r>
            <a:endParaRPr kumimoji="1" lang="en-US" altLang="ja-JP"/>
          </a:p>
        </p:txBody>
      </p:sp>
      <p:pic>
        <p:nvPicPr>
          <p:cNvPr id="5" name="グラフィックス 4" descr="チャットの吹き出し">
            <a:extLst>
              <a:ext uri="{FF2B5EF4-FFF2-40B4-BE49-F238E27FC236}">
                <a16:creationId xmlns:a16="http://schemas.microsoft.com/office/drawing/2014/main" id="{22E70692-970D-B545-A79D-111250D3942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6212" y="2001745"/>
            <a:ext cx="1310810" cy="1310810"/>
          </a:xfrm>
          <a:prstGeom prst="rect">
            <a:avLst/>
          </a:prstGeom>
        </p:spPr>
      </p:pic>
      <p:sp>
        <p:nvSpPr>
          <p:cNvPr id="7" name="Rectangle 5">
            <a:extLst>
              <a:ext uri="{FF2B5EF4-FFF2-40B4-BE49-F238E27FC236}">
                <a16:creationId xmlns:a16="http://schemas.microsoft.com/office/drawing/2014/main" id="{3A43FC3D-4B2D-1F4D-B3E3-40BCAF581DED}"/>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仮説検定のロジックの流れ</a:t>
            </a:r>
            <a:endParaRPr lang="ja-JP" altLang="ja-JP" sz="2400" b="1" kern="0" dirty="0">
              <a:solidFill>
                <a:srgbClr val="002060"/>
              </a:solidFill>
              <a:latin typeface="Meiryo UI" pitchFamily="50" charset="-128"/>
              <a:ea typeface="Meiryo UI" pitchFamily="50" charset="-128"/>
            </a:endParaRPr>
          </a:p>
        </p:txBody>
      </p:sp>
      <p:sp>
        <p:nvSpPr>
          <p:cNvPr id="6" name="スライド番号プレースホルダー 3">
            <a:extLst>
              <a:ext uri="{FF2B5EF4-FFF2-40B4-BE49-F238E27FC236}">
                <a16:creationId xmlns:a16="http://schemas.microsoft.com/office/drawing/2014/main" id="{16D8E8C5-4D10-47B6-BE5E-1A7675BE40AD}"/>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26</a:t>
            </a:fld>
            <a:endParaRPr kumimoji="1" lang="ja-JP" altLang="en-US"/>
          </a:p>
        </p:txBody>
      </p:sp>
    </p:spTree>
    <p:extLst>
      <p:ext uri="{BB962C8B-B14F-4D97-AF65-F5344CB8AC3E}">
        <p14:creationId xmlns:p14="http://schemas.microsoft.com/office/powerpoint/2010/main" val="4673084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コンテンツ プレースホルダー 2">
            <a:extLst>
              <a:ext uri="{FF2B5EF4-FFF2-40B4-BE49-F238E27FC236}">
                <a16:creationId xmlns:a16="http://schemas.microsoft.com/office/drawing/2014/main" id="{F69F4017-423C-E042-AB9E-90A7F85F33BF}"/>
              </a:ext>
            </a:extLst>
          </p:cNvPr>
          <p:cNvGraphicFramePr>
            <a:graphicFrameLocks noGrp="1"/>
          </p:cNvGraphicFramePr>
          <p:nvPr>
            <p:ph idx="1"/>
            <p:extLst>
              <p:ext uri="{D42A27DB-BD31-4B8C-83A1-F6EECF244321}">
                <p14:modId xmlns:p14="http://schemas.microsoft.com/office/powerpoint/2010/main" val="1822367778"/>
              </p:ext>
            </p:extLst>
          </p:nvPr>
        </p:nvGraphicFramePr>
        <p:xfrm>
          <a:off x="628650" y="1103313"/>
          <a:ext cx="7886700" cy="993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テキスト ボックス 3">
            <a:extLst>
              <a:ext uri="{FF2B5EF4-FFF2-40B4-BE49-F238E27FC236}">
                <a16:creationId xmlns:a16="http://schemas.microsoft.com/office/drawing/2014/main" id="{EFA07B0D-50E7-354F-8B05-9C487C4DF8CA}"/>
              </a:ext>
            </a:extLst>
          </p:cNvPr>
          <p:cNvSpPr txBox="1"/>
          <p:nvPr/>
        </p:nvSpPr>
        <p:spPr>
          <a:xfrm>
            <a:off x="628650" y="2305219"/>
            <a:ext cx="7886699" cy="369332"/>
          </a:xfrm>
          <a:prstGeom prst="rect">
            <a:avLst/>
          </a:prstGeom>
          <a:noFill/>
        </p:spPr>
        <p:txBody>
          <a:bodyPr wrap="square" rtlCol="0">
            <a:spAutoFit/>
          </a:bodyPr>
          <a:lstStyle/>
          <a:p>
            <a:r>
              <a:rPr kumimoji="1" lang="ja-JP" altLang="en-US"/>
              <a:t>標本比率を元に、母比率を検定する問題→「比率の検定（二項検定）」</a:t>
            </a:r>
          </a:p>
        </p:txBody>
      </p:sp>
      <p:sp>
        <p:nvSpPr>
          <p:cNvPr id="6" name="Rectangle 5">
            <a:extLst>
              <a:ext uri="{FF2B5EF4-FFF2-40B4-BE49-F238E27FC236}">
                <a16:creationId xmlns:a16="http://schemas.microsoft.com/office/drawing/2014/main" id="{A5490CA8-28C2-8D49-A7A3-5371523CD4FE}"/>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仮説検定のロジックの流れ</a:t>
            </a:r>
            <a:endParaRPr lang="ja-JP" altLang="ja-JP" sz="2400" b="1" kern="0" dirty="0">
              <a:solidFill>
                <a:srgbClr val="002060"/>
              </a:solidFill>
              <a:latin typeface="Meiryo UI" pitchFamily="50" charset="-128"/>
              <a:ea typeface="Meiryo UI" pitchFamily="50" charset="-128"/>
            </a:endParaRPr>
          </a:p>
        </p:txBody>
      </p:sp>
      <p:sp>
        <p:nvSpPr>
          <p:cNvPr id="5" name="スライド番号プレースホルダー 3">
            <a:extLst>
              <a:ext uri="{FF2B5EF4-FFF2-40B4-BE49-F238E27FC236}">
                <a16:creationId xmlns:a16="http://schemas.microsoft.com/office/drawing/2014/main" id="{3A1C2FBA-36E6-4198-98FA-32C67698321B}"/>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27</a:t>
            </a:fld>
            <a:endParaRPr kumimoji="1" lang="ja-JP" altLang="en-US"/>
          </a:p>
        </p:txBody>
      </p:sp>
    </p:spTree>
    <p:extLst>
      <p:ext uri="{BB962C8B-B14F-4D97-AF65-F5344CB8AC3E}">
        <p14:creationId xmlns:p14="http://schemas.microsoft.com/office/powerpoint/2010/main" val="21895382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コンテンツ プレースホルダー 2">
            <a:extLst>
              <a:ext uri="{FF2B5EF4-FFF2-40B4-BE49-F238E27FC236}">
                <a16:creationId xmlns:a16="http://schemas.microsoft.com/office/drawing/2014/main" id="{F69F4017-423C-E042-AB9E-90A7F85F33BF}"/>
              </a:ext>
            </a:extLst>
          </p:cNvPr>
          <p:cNvGraphicFramePr>
            <a:graphicFrameLocks noGrp="1"/>
          </p:cNvGraphicFramePr>
          <p:nvPr>
            <p:ph idx="1"/>
            <p:extLst>
              <p:ext uri="{D42A27DB-BD31-4B8C-83A1-F6EECF244321}">
                <p14:modId xmlns:p14="http://schemas.microsoft.com/office/powerpoint/2010/main" val="691629521"/>
              </p:ext>
            </p:extLst>
          </p:nvPr>
        </p:nvGraphicFramePr>
        <p:xfrm>
          <a:off x="628650" y="908720"/>
          <a:ext cx="7886700" cy="993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a:extLst>
              <a:ext uri="{FF2B5EF4-FFF2-40B4-BE49-F238E27FC236}">
                <a16:creationId xmlns:a16="http://schemas.microsoft.com/office/drawing/2014/main" id="{E04920EF-02C7-534A-B56B-38BD8C064C82}"/>
              </a:ext>
            </a:extLst>
          </p:cNvPr>
          <p:cNvSpPr txBox="1"/>
          <p:nvPr/>
        </p:nvSpPr>
        <p:spPr>
          <a:xfrm>
            <a:off x="858644" y="1901836"/>
            <a:ext cx="7656705" cy="646331"/>
          </a:xfrm>
          <a:prstGeom prst="rect">
            <a:avLst/>
          </a:prstGeom>
          <a:noFill/>
        </p:spPr>
        <p:txBody>
          <a:bodyPr wrap="square" rtlCol="0">
            <a:spAutoFit/>
          </a:bodyPr>
          <a:lstStyle/>
          <a:p>
            <a:r>
              <a:rPr kumimoji="1" lang="en-US" altLang="ja-JP">
                <a:solidFill>
                  <a:srgbClr val="FF0000"/>
                </a:solidFill>
              </a:rPr>
              <a:t>A</a:t>
            </a:r>
            <a:r>
              <a:rPr kumimoji="1" lang="ja-JP" altLang="en-US">
                <a:solidFill>
                  <a:srgbClr val="FF0000"/>
                </a:solidFill>
              </a:rPr>
              <a:t>候補と</a:t>
            </a:r>
            <a:r>
              <a:rPr kumimoji="1" lang="en-US" altLang="ja-JP">
                <a:solidFill>
                  <a:srgbClr val="FF0000"/>
                </a:solidFill>
              </a:rPr>
              <a:t>B</a:t>
            </a:r>
            <a:r>
              <a:rPr kumimoji="1" lang="ja-JP" altLang="en-US">
                <a:solidFill>
                  <a:srgbClr val="FF0000"/>
                </a:solidFill>
              </a:rPr>
              <a:t>候補が五分五分だった場合</a:t>
            </a:r>
            <a:r>
              <a:rPr kumimoji="1" lang="ja-JP" altLang="en-US"/>
              <a:t>、出口調査は</a:t>
            </a:r>
            <a:r>
              <a:rPr kumimoji="1" lang="en-US" altLang="ja-JP"/>
              <a:t>1,000</a:t>
            </a:r>
            <a:r>
              <a:rPr kumimoji="1" lang="ja-JP" altLang="en-US"/>
              <a:t>枚のコインを投げて、表が</a:t>
            </a:r>
            <a:r>
              <a:rPr kumimoji="1" lang="en-US" altLang="ja-JP"/>
              <a:t>550</a:t>
            </a:r>
            <a:r>
              <a:rPr kumimoji="1" lang="ja-JP" altLang="en-US"/>
              <a:t>枚、裏が</a:t>
            </a:r>
            <a:r>
              <a:rPr kumimoji="1" lang="en-US" altLang="ja-JP"/>
              <a:t>450</a:t>
            </a:r>
            <a:r>
              <a:rPr kumimoji="1" lang="ja-JP" altLang="en-US"/>
              <a:t>枚でることと同じ問題になる。</a:t>
            </a:r>
            <a:endParaRPr kumimoji="1" lang="en-US" altLang="ja-JP"/>
          </a:p>
        </p:txBody>
      </p:sp>
      <p:sp>
        <p:nvSpPr>
          <p:cNvPr id="7" name="テキスト ボックス 6">
            <a:extLst>
              <a:ext uri="{FF2B5EF4-FFF2-40B4-BE49-F238E27FC236}">
                <a16:creationId xmlns:a16="http://schemas.microsoft.com/office/drawing/2014/main" id="{AD901982-05FA-764A-91D0-3F53FBCF1E73}"/>
              </a:ext>
            </a:extLst>
          </p:cNvPr>
          <p:cNvSpPr txBox="1"/>
          <p:nvPr/>
        </p:nvSpPr>
        <p:spPr>
          <a:xfrm>
            <a:off x="858644" y="2548167"/>
            <a:ext cx="7656705" cy="646331"/>
          </a:xfrm>
          <a:prstGeom prst="rect">
            <a:avLst/>
          </a:prstGeom>
          <a:noFill/>
        </p:spPr>
        <p:txBody>
          <a:bodyPr wrap="square" rtlCol="0">
            <a:spAutoFit/>
          </a:bodyPr>
          <a:lstStyle/>
          <a:p>
            <a:r>
              <a:rPr kumimoji="1" lang="en-US" altLang="ja-JP"/>
              <a:t>1,000</a:t>
            </a:r>
            <a:r>
              <a:rPr kumimoji="1" lang="ja-JP" altLang="en-US"/>
              <a:t>枚のコインを投げて、表が</a:t>
            </a:r>
            <a:r>
              <a:rPr kumimoji="1" lang="en-US" altLang="ja-JP"/>
              <a:t>550</a:t>
            </a:r>
            <a:r>
              <a:rPr kumimoji="1" lang="ja-JP" altLang="en-US"/>
              <a:t>枚でる確率は二項分布に従う。このことから、確率を計算する。</a:t>
            </a:r>
            <a:endParaRPr kumimoji="1" lang="en-US" altLang="ja-JP"/>
          </a:p>
        </p:txBody>
      </p:sp>
      <p:pic>
        <p:nvPicPr>
          <p:cNvPr id="8" name="図 7">
            <a:extLst>
              <a:ext uri="{FF2B5EF4-FFF2-40B4-BE49-F238E27FC236}">
                <a16:creationId xmlns:a16="http://schemas.microsoft.com/office/drawing/2014/main" id="{30774D50-7C18-524A-ABE2-DFB00461D8D7}"/>
              </a:ext>
            </a:extLst>
          </p:cNvPr>
          <p:cNvPicPr>
            <a:picLocks noChangeAspect="1"/>
          </p:cNvPicPr>
          <p:nvPr/>
        </p:nvPicPr>
        <p:blipFill>
          <a:blip r:embed="rId7"/>
          <a:stretch>
            <a:fillRect/>
          </a:stretch>
        </p:blipFill>
        <p:spPr>
          <a:xfrm>
            <a:off x="2074126" y="3362362"/>
            <a:ext cx="4945145" cy="3158684"/>
          </a:xfrm>
          <a:prstGeom prst="rect">
            <a:avLst/>
          </a:prstGeom>
        </p:spPr>
      </p:pic>
      <p:sp>
        <p:nvSpPr>
          <p:cNvPr id="9" name="テキスト ボックス 8">
            <a:extLst>
              <a:ext uri="{FF2B5EF4-FFF2-40B4-BE49-F238E27FC236}">
                <a16:creationId xmlns:a16="http://schemas.microsoft.com/office/drawing/2014/main" id="{C160E384-D431-F44E-87C1-BC1013241E4E}"/>
              </a:ext>
            </a:extLst>
          </p:cNvPr>
          <p:cNvSpPr txBox="1"/>
          <p:nvPr/>
        </p:nvSpPr>
        <p:spPr>
          <a:xfrm>
            <a:off x="2782453" y="3387394"/>
            <a:ext cx="4150167" cy="307777"/>
          </a:xfrm>
          <a:prstGeom prst="rect">
            <a:avLst/>
          </a:prstGeom>
          <a:noFill/>
        </p:spPr>
        <p:txBody>
          <a:bodyPr wrap="square" rtlCol="0">
            <a:spAutoFit/>
          </a:bodyPr>
          <a:lstStyle/>
          <a:p>
            <a:r>
              <a:rPr lang="ja-JP" altLang="en-US" sz="1400">
                <a:latin typeface="メイリオ" panose="020B0604030504040204" pitchFamily="50" charset="-128"/>
                <a:ea typeface="メイリオ" panose="020B0604030504040204" pitchFamily="50" charset="-128"/>
              </a:rPr>
              <a:t>回答者</a:t>
            </a:r>
            <a:r>
              <a:rPr lang="en-US" altLang="ja-JP" sz="1400" dirty="0">
                <a:latin typeface="メイリオ" panose="020B0604030504040204" pitchFamily="50" charset="-128"/>
                <a:ea typeface="メイリオ" panose="020B0604030504040204" pitchFamily="50" charset="-128"/>
              </a:rPr>
              <a:t>1,000</a:t>
            </a:r>
            <a:r>
              <a:rPr lang="ja-JP" altLang="en-US" sz="1400" dirty="0">
                <a:latin typeface="メイリオ" panose="020B0604030504040204" pitchFamily="50" charset="-128"/>
                <a:ea typeface="メイリオ" panose="020B0604030504040204" pitchFamily="50" charset="-128"/>
              </a:rPr>
              <a:t>人で五分五分の支持を得る</a:t>
            </a:r>
            <a:r>
              <a:rPr lang="en-US" altLang="ja-JP" sz="1400" dirty="0">
                <a:latin typeface="メイリオ" panose="020B0604030504040204" pitchFamily="50" charset="-128"/>
                <a:ea typeface="メイリオ" panose="020B0604030504040204" pitchFamily="50" charset="-128"/>
              </a:rPr>
              <a:t>2</a:t>
            </a:r>
            <a:r>
              <a:rPr lang="ja-JP" altLang="en-US" sz="1400" dirty="0">
                <a:latin typeface="メイリオ" panose="020B0604030504040204" pitchFamily="50" charset="-128"/>
                <a:ea typeface="メイリオ" panose="020B0604030504040204" pitchFamily="50" charset="-128"/>
              </a:rPr>
              <a:t>項分布</a:t>
            </a:r>
            <a:endParaRPr lang="en-US" altLang="ja-JP" sz="1400" dirty="0">
              <a:latin typeface="メイリオ" panose="020B0604030504040204" pitchFamily="50" charset="-128"/>
              <a:ea typeface="メイリオ" panose="020B0604030504040204" pitchFamily="50" charset="-128"/>
            </a:endParaRPr>
          </a:p>
        </p:txBody>
      </p:sp>
      <p:sp>
        <p:nvSpPr>
          <p:cNvPr id="10" name="角丸四角形吹き出し 9">
            <a:extLst>
              <a:ext uri="{FF2B5EF4-FFF2-40B4-BE49-F238E27FC236}">
                <a16:creationId xmlns:a16="http://schemas.microsoft.com/office/drawing/2014/main" id="{0B679091-35B3-DD4B-965A-47215C6BD023}"/>
              </a:ext>
            </a:extLst>
          </p:cNvPr>
          <p:cNvSpPr/>
          <p:nvPr/>
        </p:nvSpPr>
        <p:spPr>
          <a:xfrm>
            <a:off x="6630616" y="4243996"/>
            <a:ext cx="1580132" cy="1231049"/>
          </a:xfrm>
          <a:prstGeom prst="wedgeRoundRectCallout">
            <a:avLst>
              <a:gd name="adj1" fmla="val -142624"/>
              <a:gd name="adj2" fmla="val 93470"/>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EBA795B7-635C-774F-B5A8-C2D1ABD1C826}"/>
              </a:ext>
            </a:extLst>
          </p:cNvPr>
          <p:cNvSpPr txBox="1"/>
          <p:nvPr/>
        </p:nvSpPr>
        <p:spPr>
          <a:xfrm>
            <a:off x="6638935" y="4330628"/>
            <a:ext cx="1571813" cy="769441"/>
          </a:xfrm>
          <a:prstGeom prst="rect">
            <a:avLst/>
          </a:prstGeom>
          <a:noFill/>
        </p:spPr>
        <p:txBody>
          <a:bodyPr wrap="square" rtlCol="0">
            <a:spAutoFit/>
          </a:bodyPr>
          <a:lstStyle/>
          <a:p>
            <a:r>
              <a:rPr kumimoji="1" lang="en-US" altLang="ja-JP" sz="1100" dirty="0">
                <a:latin typeface="メイリオ" panose="020B0604030504040204" pitchFamily="50" charset="-128"/>
                <a:ea typeface="メイリオ" panose="020B0604030504040204" pitchFamily="50" charset="-128"/>
              </a:rPr>
              <a:t>55%</a:t>
            </a:r>
            <a:r>
              <a:rPr kumimoji="1" lang="ja-JP" altLang="en-US" sz="1100" dirty="0">
                <a:latin typeface="メイリオ" panose="020B0604030504040204" pitchFamily="50" charset="-128"/>
                <a:ea typeface="メイリオ" panose="020B0604030504040204" pitchFamily="50" charset="-128"/>
              </a:rPr>
              <a:t>以上</a:t>
            </a:r>
            <a:r>
              <a:rPr kumimoji="1" lang="ja-JP" altLang="en-US" sz="1100">
                <a:latin typeface="メイリオ" panose="020B0604030504040204" pitchFamily="50" charset="-128"/>
                <a:ea typeface="メイリオ" panose="020B0604030504040204" pitchFamily="50" charset="-128"/>
              </a:rPr>
              <a:t>の人が</a:t>
            </a:r>
            <a:r>
              <a:rPr kumimoji="1" lang="en-US" altLang="ja-JP" sz="1100" dirty="0">
                <a:latin typeface="メイリオ" panose="020B0604030504040204" pitchFamily="50" charset="-128"/>
                <a:ea typeface="メイリオ" panose="020B0604030504040204" pitchFamily="50" charset="-128"/>
              </a:rPr>
              <a:t>A</a:t>
            </a:r>
            <a:r>
              <a:rPr kumimoji="1" lang="ja-JP" altLang="en-US" sz="1100">
                <a:latin typeface="メイリオ" panose="020B0604030504040204" pitchFamily="50" charset="-128"/>
                <a:ea typeface="メイリオ" panose="020B0604030504040204" pitchFamily="50" charset="-128"/>
              </a:rPr>
              <a:t>候補と答える確率</a:t>
            </a:r>
            <a:r>
              <a:rPr kumimoji="1" lang="en-US" altLang="ja-JP" sz="1100">
                <a:latin typeface="メイリオ" panose="020B0604030504040204" pitchFamily="50" charset="-128"/>
                <a:ea typeface="メイリオ" panose="020B0604030504040204" pitchFamily="50" charset="-128"/>
              </a:rPr>
              <a:t>=p</a:t>
            </a:r>
            <a:r>
              <a:rPr kumimoji="1" lang="ja-JP" altLang="en-US" sz="1100">
                <a:latin typeface="メイリオ" panose="020B0604030504040204" pitchFamily="50" charset="-128"/>
                <a:ea typeface="メイリオ" panose="020B0604030504040204" pitchFamily="50" charset="-128"/>
              </a:rPr>
              <a:t>値</a:t>
            </a:r>
            <a:endParaRPr kumimoji="1" lang="en-US" altLang="ja-JP" sz="1100">
              <a:latin typeface="メイリオ" panose="020B0604030504040204" pitchFamily="50" charset="-128"/>
              <a:ea typeface="メイリオ" panose="020B0604030504040204" pitchFamily="50" charset="-128"/>
            </a:endParaRPr>
          </a:p>
          <a:p>
            <a:endParaRPr kumimoji="1" lang="en-US" altLang="ja-JP" sz="1100">
              <a:latin typeface="メイリオ" panose="020B0604030504040204" pitchFamily="50" charset="-128"/>
              <a:ea typeface="メイリオ" panose="020B0604030504040204" pitchFamily="50" charset="-128"/>
            </a:endParaRPr>
          </a:p>
          <a:p>
            <a:r>
              <a:rPr kumimoji="1" lang="en-US" altLang="ja-JP" sz="1100" dirty="0">
                <a:latin typeface="メイリオ" panose="020B0604030504040204" pitchFamily="50" charset="-128"/>
                <a:ea typeface="メイリオ" panose="020B0604030504040204" pitchFamily="50" charset="-128"/>
              </a:rPr>
              <a:t>p</a:t>
            </a:r>
            <a:r>
              <a:rPr kumimoji="1" lang="ja-JP" altLang="en-US" sz="1100" dirty="0">
                <a:latin typeface="メイリオ" panose="020B0604030504040204" pitchFamily="50" charset="-128"/>
                <a:ea typeface="メイリオ" panose="020B0604030504040204" pitchFamily="50" charset="-128"/>
              </a:rPr>
              <a:t>値</a:t>
            </a:r>
            <a:r>
              <a:rPr kumimoji="1" lang="en-US" altLang="ja-JP" sz="1100" dirty="0">
                <a:latin typeface="メイリオ" panose="020B0604030504040204" pitchFamily="50" charset="-128"/>
                <a:ea typeface="メイリオ" panose="020B0604030504040204" pitchFamily="50" charset="-128"/>
              </a:rPr>
              <a:t>=0.00173…</a:t>
            </a:r>
            <a:endParaRPr kumimoji="1" lang="ja-JP" altLang="en-US" sz="1100" dirty="0">
              <a:latin typeface="メイリオ" panose="020B0604030504040204" pitchFamily="50" charset="-128"/>
              <a:ea typeface="メイリオ" panose="020B0604030504040204" pitchFamily="50" charset="-128"/>
            </a:endParaRPr>
          </a:p>
        </p:txBody>
      </p:sp>
      <p:cxnSp>
        <p:nvCxnSpPr>
          <p:cNvPr id="14" name="直線コネクタ 13">
            <a:extLst>
              <a:ext uri="{FF2B5EF4-FFF2-40B4-BE49-F238E27FC236}">
                <a16:creationId xmlns:a16="http://schemas.microsoft.com/office/drawing/2014/main" id="{405B0CC0-4202-0644-9B8E-09E93A8EA8F1}"/>
              </a:ext>
            </a:extLst>
          </p:cNvPr>
          <p:cNvCxnSpPr/>
          <p:nvPr/>
        </p:nvCxnSpPr>
        <p:spPr>
          <a:xfrm>
            <a:off x="5073804" y="4941704"/>
            <a:ext cx="0" cy="1231049"/>
          </a:xfrm>
          <a:prstGeom prst="line">
            <a:avLst/>
          </a:prstGeom>
          <a:ln>
            <a:prstDash val="sysDash"/>
          </a:ln>
        </p:spPr>
        <p:style>
          <a:lnRef idx="3">
            <a:schemeClr val="accent2"/>
          </a:lnRef>
          <a:fillRef idx="0">
            <a:schemeClr val="accent2"/>
          </a:fillRef>
          <a:effectRef idx="2">
            <a:schemeClr val="accent2"/>
          </a:effectRef>
          <a:fontRef idx="minor">
            <a:schemeClr val="tx1"/>
          </a:fontRef>
        </p:style>
      </p:cxnSp>
      <p:sp>
        <p:nvSpPr>
          <p:cNvPr id="12" name="Rectangle 5">
            <a:extLst>
              <a:ext uri="{FF2B5EF4-FFF2-40B4-BE49-F238E27FC236}">
                <a16:creationId xmlns:a16="http://schemas.microsoft.com/office/drawing/2014/main" id="{C4D985F6-4247-6944-BD07-CE285B5A09BE}"/>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仮説検定のロジックの流れ</a:t>
            </a:r>
            <a:endParaRPr lang="ja-JP" altLang="ja-JP" sz="2400" b="1" kern="0" dirty="0">
              <a:solidFill>
                <a:srgbClr val="002060"/>
              </a:solidFill>
              <a:latin typeface="Meiryo UI" pitchFamily="50" charset="-128"/>
              <a:ea typeface="Meiryo UI" pitchFamily="50" charset="-128"/>
            </a:endParaRPr>
          </a:p>
        </p:txBody>
      </p:sp>
      <p:sp>
        <p:nvSpPr>
          <p:cNvPr id="13" name="スライド番号プレースホルダー 3">
            <a:extLst>
              <a:ext uri="{FF2B5EF4-FFF2-40B4-BE49-F238E27FC236}">
                <a16:creationId xmlns:a16="http://schemas.microsoft.com/office/drawing/2014/main" id="{43D35A43-960F-432E-8692-AC89EB8E3B66}"/>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28</a:t>
            </a:fld>
            <a:endParaRPr kumimoji="1" lang="ja-JP" altLang="en-US"/>
          </a:p>
        </p:txBody>
      </p:sp>
    </p:spTree>
    <p:extLst>
      <p:ext uri="{BB962C8B-B14F-4D97-AF65-F5344CB8AC3E}">
        <p14:creationId xmlns:p14="http://schemas.microsoft.com/office/powerpoint/2010/main" val="1648623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5388F41-D2BA-4D3F-8517-9D7B1ED10FCA}"/>
              </a:ext>
            </a:extLst>
          </p:cNvPr>
          <p:cNvSpPr>
            <a:spLocks noGrp="1"/>
          </p:cNvSpPr>
          <p:nvPr>
            <p:ph type="sldNum" sz="quarter" idx="12"/>
          </p:nvPr>
        </p:nvSpPr>
        <p:spPr/>
        <p:txBody>
          <a:bodyPr/>
          <a:lstStyle/>
          <a:p>
            <a:pPr marL="228600" marR="0" lvl="0" indent="-228600" algn="r" defTabSz="914400" rtl="0" eaLnBrk="1" fontAlgn="auto" latinLnBrk="0" hangingPunct="1">
              <a:lnSpc>
                <a:spcPct val="100000"/>
              </a:lnSpc>
              <a:spcBef>
                <a:spcPts val="0"/>
              </a:spcBef>
              <a:spcAft>
                <a:spcPts val="0"/>
              </a:spcAft>
              <a:buClrTx/>
              <a:buSzTx/>
              <a:tabLst/>
              <a:defRPr/>
            </a:pPr>
            <a:fld id="{2CE7D0AE-9E03-46D1-A315-852BA605F826}" type="slidenum">
              <a:rPr kumimoji="1" lang="ja-JP" altLang="en-US" sz="1200" b="0" i="0" u="none" strike="noStrike" kern="1200" cap="none" spc="0" normalizeH="0" baseline="0" noProof="0" smtClean="0">
                <a:ln>
                  <a:noFill/>
                </a:ln>
                <a:solidFill>
                  <a:srgbClr val="000000">
                    <a:tint val="75000"/>
                  </a:srgbClr>
                </a:solidFill>
                <a:effectLst/>
                <a:uLnTx/>
                <a:uFillTx/>
                <a:latin typeface="Meiryo UI"/>
                <a:ea typeface="Meiryo UI"/>
                <a:cs typeface="+mn-cs"/>
              </a:rPr>
              <a:pPr marL="228600" marR="0" lvl="0" indent="-228600" algn="r" defTabSz="914400" rtl="0" eaLnBrk="1" fontAlgn="auto" latinLnBrk="0" hangingPunct="1">
                <a:lnSpc>
                  <a:spcPct val="100000"/>
                </a:lnSpc>
                <a:spcBef>
                  <a:spcPts val="0"/>
                </a:spcBef>
                <a:spcAft>
                  <a:spcPts val="0"/>
                </a:spcAft>
                <a:buClrTx/>
                <a:buSzTx/>
                <a:tabLst/>
                <a:defRPr/>
              </a:pPr>
              <a:t>2</a:t>
            </a:fld>
            <a:endParaRPr kumimoji="1" lang="ja-JP" altLang="en-US" sz="1200" b="0" i="0" u="none" strike="noStrike" kern="1200" cap="none" spc="0" normalizeH="0" baseline="0" noProof="0" dirty="0">
              <a:ln>
                <a:noFill/>
              </a:ln>
              <a:solidFill>
                <a:srgbClr val="000000">
                  <a:tint val="75000"/>
                </a:srgbClr>
              </a:solidFill>
              <a:effectLst/>
              <a:uLnTx/>
              <a:uFillTx/>
              <a:latin typeface="Meiryo UI"/>
              <a:ea typeface="Meiryo UI"/>
              <a:cs typeface="+mn-cs"/>
            </a:endParaRPr>
          </a:p>
        </p:txBody>
      </p:sp>
      <p:cxnSp>
        <p:nvCxnSpPr>
          <p:cNvPr id="6" name="直線コネクタ 5">
            <a:extLst>
              <a:ext uri="{FF2B5EF4-FFF2-40B4-BE49-F238E27FC236}">
                <a16:creationId xmlns:a16="http://schemas.microsoft.com/office/drawing/2014/main" id="{3A3DC020-3345-48F9-A28E-50C654445044}"/>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7F9D7EB9-9D01-490F-9CEA-AFEE6EDA7604}"/>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1B1DA05-E539-4A33-B668-5BD0E7DDC53A}"/>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FE27BFD7-C4F4-4801-868E-7A7DDF5E7FC2}"/>
              </a:ext>
            </a:extLst>
          </p:cNvPr>
          <p:cNvSpPr/>
          <p:nvPr/>
        </p:nvSpPr>
        <p:spPr>
          <a:xfrm>
            <a:off x="0" y="185113"/>
            <a:ext cx="8964165" cy="7920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Meiryo UI"/>
              <a:ea typeface="Meiryo UI"/>
              <a:cs typeface="+mn-cs"/>
            </a:endParaRPr>
          </a:p>
        </p:txBody>
      </p:sp>
      <p:sp>
        <p:nvSpPr>
          <p:cNvPr id="10" name="タイトル 1">
            <a:extLst>
              <a:ext uri="{FF2B5EF4-FFF2-40B4-BE49-F238E27FC236}">
                <a16:creationId xmlns:a16="http://schemas.microsoft.com/office/drawing/2014/main" id="{27C1161D-B513-F245-BB6B-E9BE7EB918F9}"/>
              </a:ext>
            </a:extLst>
          </p:cNvPr>
          <p:cNvSpPr txBox="1">
            <a:spLocks/>
          </p:cNvSpPr>
          <p:nvPr/>
        </p:nvSpPr>
        <p:spPr bwMode="auto">
          <a:xfrm>
            <a:off x="323527" y="3654660"/>
            <a:ext cx="8460109" cy="56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4000" b="1" cap="all">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r>
              <a:rPr lang="ja-JP" altLang="en-US" sz="3200">
                <a:latin typeface="Meiryo" panose="020B0604030504040204" pitchFamily="34" charset="-128"/>
                <a:ea typeface="Meiryo" panose="020B0604030504040204" pitchFamily="34" charset="-128"/>
              </a:rPr>
              <a:t>データ分析の流れ</a:t>
            </a:r>
            <a:endParaRPr lang="ja-JP" altLang="en-US" sz="2400" kern="0" dirty="0">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7136610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コンテンツ プレースホルダー 2">
            <a:extLst>
              <a:ext uri="{FF2B5EF4-FFF2-40B4-BE49-F238E27FC236}">
                <a16:creationId xmlns:a16="http://schemas.microsoft.com/office/drawing/2014/main" id="{F69F4017-423C-E042-AB9E-90A7F85F33BF}"/>
              </a:ext>
            </a:extLst>
          </p:cNvPr>
          <p:cNvGraphicFramePr>
            <a:graphicFrameLocks noGrp="1"/>
          </p:cNvGraphicFramePr>
          <p:nvPr>
            <p:ph idx="1"/>
            <p:extLst>
              <p:ext uri="{D42A27DB-BD31-4B8C-83A1-F6EECF244321}">
                <p14:modId xmlns:p14="http://schemas.microsoft.com/office/powerpoint/2010/main" val="496517354"/>
              </p:ext>
            </p:extLst>
          </p:nvPr>
        </p:nvGraphicFramePr>
        <p:xfrm>
          <a:off x="628650" y="1103313"/>
          <a:ext cx="7886700" cy="993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テキスト ボックス 3">
            <a:extLst>
              <a:ext uri="{FF2B5EF4-FFF2-40B4-BE49-F238E27FC236}">
                <a16:creationId xmlns:a16="http://schemas.microsoft.com/office/drawing/2014/main" id="{EFA07B0D-50E7-354F-8B05-9C487C4DF8CA}"/>
              </a:ext>
            </a:extLst>
          </p:cNvPr>
          <p:cNvSpPr txBox="1"/>
          <p:nvPr/>
        </p:nvSpPr>
        <p:spPr>
          <a:xfrm>
            <a:off x="2067157" y="2387529"/>
            <a:ext cx="2854480" cy="646331"/>
          </a:xfrm>
          <a:prstGeom prst="rect">
            <a:avLst/>
          </a:prstGeom>
          <a:noFill/>
        </p:spPr>
        <p:txBody>
          <a:bodyPr wrap="square" rtlCol="0">
            <a:spAutoFit/>
          </a:bodyPr>
          <a:lstStyle/>
          <a:p>
            <a:r>
              <a:rPr kumimoji="1" lang="ja-JP" altLang="en-US"/>
              <a:t>決着がついている</a:t>
            </a:r>
            <a:endParaRPr kumimoji="1" lang="en-US" altLang="ja-JP"/>
          </a:p>
          <a:p>
            <a:r>
              <a:rPr kumimoji="1" lang="ja-JP" altLang="en-US"/>
              <a:t>（</a:t>
            </a:r>
            <a:r>
              <a:rPr kumimoji="1" lang="en-US" altLang="ja-JP"/>
              <a:t>A</a:t>
            </a:r>
            <a:r>
              <a:rPr kumimoji="1" lang="ja-JP" altLang="en-US"/>
              <a:t>候補の勝ち）</a:t>
            </a:r>
          </a:p>
        </p:txBody>
      </p:sp>
      <p:pic>
        <p:nvPicPr>
          <p:cNvPr id="5" name="グラフィックス 4" descr="チャットの吹き出し">
            <a:extLst>
              <a:ext uri="{FF2B5EF4-FFF2-40B4-BE49-F238E27FC236}">
                <a16:creationId xmlns:a16="http://schemas.microsoft.com/office/drawing/2014/main" id="{7520E8AE-CA47-7942-B250-FB8A5D2A27E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70027" y="2118190"/>
            <a:ext cx="1310810" cy="1310810"/>
          </a:xfrm>
          <a:prstGeom prst="rect">
            <a:avLst/>
          </a:prstGeom>
        </p:spPr>
      </p:pic>
      <p:pic>
        <p:nvPicPr>
          <p:cNvPr id="6" name="グラフィックス 5" descr="チャットの吹き出し">
            <a:extLst>
              <a:ext uri="{FF2B5EF4-FFF2-40B4-BE49-F238E27FC236}">
                <a16:creationId xmlns:a16="http://schemas.microsoft.com/office/drawing/2014/main" id="{D3F14058-39FA-6246-AC8B-FB7C06E1AAC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571999" y="2118190"/>
            <a:ext cx="1310810" cy="1310810"/>
          </a:xfrm>
          <a:prstGeom prst="rect">
            <a:avLst/>
          </a:prstGeom>
        </p:spPr>
      </p:pic>
      <p:sp>
        <p:nvSpPr>
          <p:cNvPr id="7" name="テキスト ボックス 6">
            <a:extLst>
              <a:ext uri="{FF2B5EF4-FFF2-40B4-BE49-F238E27FC236}">
                <a16:creationId xmlns:a16="http://schemas.microsoft.com/office/drawing/2014/main" id="{8CDAE9C3-ACCC-9D48-A1B0-8D6F9899CF39}"/>
              </a:ext>
            </a:extLst>
          </p:cNvPr>
          <p:cNvSpPr txBox="1"/>
          <p:nvPr/>
        </p:nvSpPr>
        <p:spPr>
          <a:xfrm>
            <a:off x="5882809" y="2387528"/>
            <a:ext cx="2854480" cy="646331"/>
          </a:xfrm>
          <a:prstGeom prst="rect">
            <a:avLst/>
          </a:prstGeom>
          <a:noFill/>
        </p:spPr>
        <p:txBody>
          <a:bodyPr wrap="square" rtlCol="0">
            <a:spAutoFit/>
          </a:bodyPr>
          <a:lstStyle/>
          <a:p>
            <a:r>
              <a:rPr kumimoji="1" lang="ja-JP" altLang="en-US"/>
              <a:t>決着がついてない</a:t>
            </a:r>
            <a:endParaRPr kumimoji="1" lang="en-US" altLang="ja-JP"/>
          </a:p>
          <a:p>
            <a:r>
              <a:rPr kumimoji="1" lang="ja-JP" altLang="en-US"/>
              <a:t>（五分五分）</a:t>
            </a:r>
          </a:p>
        </p:txBody>
      </p:sp>
      <p:sp>
        <p:nvSpPr>
          <p:cNvPr id="8" name="テキスト ボックス 7">
            <a:extLst>
              <a:ext uri="{FF2B5EF4-FFF2-40B4-BE49-F238E27FC236}">
                <a16:creationId xmlns:a16="http://schemas.microsoft.com/office/drawing/2014/main" id="{9299B198-A06B-AA4C-9204-14FA514AF56A}"/>
              </a:ext>
            </a:extLst>
          </p:cNvPr>
          <p:cNvSpPr txBox="1"/>
          <p:nvPr/>
        </p:nvSpPr>
        <p:spPr>
          <a:xfrm>
            <a:off x="682430" y="3511377"/>
            <a:ext cx="7886700" cy="923330"/>
          </a:xfrm>
          <a:prstGeom prst="rect">
            <a:avLst/>
          </a:prstGeom>
          <a:noFill/>
        </p:spPr>
        <p:txBody>
          <a:bodyPr wrap="square" rtlCol="0">
            <a:spAutoFit/>
          </a:bodyPr>
          <a:lstStyle/>
          <a:p>
            <a:r>
              <a:rPr kumimoji="1" lang="ja-JP" altLang="en-US"/>
              <a:t>　　を前提とした場合、出口調査の結果は確率</a:t>
            </a:r>
            <a:r>
              <a:rPr kumimoji="1" lang="en-US" altLang="ja-JP"/>
              <a:t>0.17%</a:t>
            </a:r>
            <a:r>
              <a:rPr kumimoji="1" lang="ja-JP" altLang="en-US"/>
              <a:t>でしか起こりえないような結果が発生したことになる。これは</a:t>
            </a:r>
            <a:r>
              <a:rPr kumimoji="1" lang="en-US" altLang="ja-JP"/>
              <a:t>1%</a:t>
            </a:r>
            <a:r>
              <a:rPr kumimoji="1" lang="ja-JP" altLang="en-US"/>
              <a:t>や</a:t>
            </a:r>
            <a:r>
              <a:rPr kumimoji="1" lang="en-US" altLang="ja-JP"/>
              <a:t>5%</a:t>
            </a:r>
            <a:r>
              <a:rPr kumimoji="1" lang="ja-JP" altLang="en-US"/>
              <a:t>に比べて非常に小さい値なので、主張　　は間違っていたと考えるしかない。</a:t>
            </a:r>
          </a:p>
        </p:txBody>
      </p:sp>
      <p:pic>
        <p:nvPicPr>
          <p:cNvPr id="9" name="グラフィックス 8" descr="チャットの吹き出し">
            <a:extLst>
              <a:ext uri="{FF2B5EF4-FFF2-40B4-BE49-F238E27FC236}">
                <a16:creationId xmlns:a16="http://schemas.microsoft.com/office/drawing/2014/main" id="{D3DB886F-66B6-A84C-8424-B128C2B6ED5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993425" y="4059884"/>
            <a:ext cx="374823" cy="374823"/>
          </a:xfrm>
          <a:prstGeom prst="rect">
            <a:avLst/>
          </a:prstGeom>
        </p:spPr>
      </p:pic>
      <p:pic>
        <p:nvPicPr>
          <p:cNvPr id="10" name="グラフィックス 9" descr="チャットの吹き出し">
            <a:extLst>
              <a:ext uri="{FF2B5EF4-FFF2-40B4-BE49-F238E27FC236}">
                <a16:creationId xmlns:a16="http://schemas.microsoft.com/office/drawing/2014/main" id="{3B78303F-7230-6D4D-95D1-7BC702381A9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09217" y="3496509"/>
            <a:ext cx="374823" cy="374823"/>
          </a:xfrm>
          <a:prstGeom prst="rect">
            <a:avLst/>
          </a:prstGeom>
        </p:spPr>
      </p:pic>
      <p:sp>
        <p:nvSpPr>
          <p:cNvPr id="11" name="角丸四角形 10">
            <a:extLst>
              <a:ext uri="{FF2B5EF4-FFF2-40B4-BE49-F238E27FC236}">
                <a16:creationId xmlns:a16="http://schemas.microsoft.com/office/drawing/2014/main" id="{2586CFB7-0266-AE43-AC35-E39708514173}"/>
              </a:ext>
            </a:extLst>
          </p:cNvPr>
          <p:cNvSpPr/>
          <p:nvPr/>
        </p:nvSpPr>
        <p:spPr>
          <a:xfrm>
            <a:off x="2837984" y="4894239"/>
            <a:ext cx="3468029" cy="55756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帰無仮説が棄却された</a:t>
            </a:r>
          </a:p>
        </p:txBody>
      </p:sp>
      <p:sp>
        <p:nvSpPr>
          <p:cNvPr id="12" name="下矢印 11">
            <a:extLst>
              <a:ext uri="{FF2B5EF4-FFF2-40B4-BE49-F238E27FC236}">
                <a16:creationId xmlns:a16="http://schemas.microsoft.com/office/drawing/2014/main" id="{E17549EC-185B-D74A-A574-15BF66439F50}"/>
              </a:ext>
            </a:extLst>
          </p:cNvPr>
          <p:cNvSpPr/>
          <p:nvPr/>
        </p:nvSpPr>
        <p:spPr>
          <a:xfrm>
            <a:off x="3984584" y="4468160"/>
            <a:ext cx="1174827" cy="35683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グラフィックス 12" descr="チャットの吹き出し">
            <a:extLst>
              <a:ext uri="{FF2B5EF4-FFF2-40B4-BE49-F238E27FC236}">
                <a16:creationId xmlns:a16="http://schemas.microsoft.com/office/drawing/2014/main" id="{3F260764-C6ED-0F41-A102-CD0906FE4C7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16592" y="5444332"/>
            <a:ext cx="1310810" cy="1310810"/>
          </a:xfrm>
          <a:prstGeom prst="rect">
            <a:avLst/>
          </a:prstGeom>
        </p:spPr>
      </p:pic>
      <p:sp>
        <p:nvSpPr>
          <p:cNvPr id="14" name="乗算記号 13">
            <a:extLst>
              <a:ext uri="{FF2B5EF4-FFF2-40B4-BE49-F238E27FC236}">
                <a16:creationId xmlns:a16="http://schemas.microsoft.com/office/drawing/2014/main" id="{A39F0909-7C24-0146-995F-93EDEBF3913B}"/>
              </a:ext>
            </a:extLst>
          </p:cNvPr>
          <p:cNvSpPr/>
          <p:nvPr/>
        </p:nvSpPr>
        <p:spPr>
          <a:xfrm>
            <a:off x="3447044" y="5262228"/>
            <a:ext cx="2249910" cy="1448532"/>
          </a:xfrm>
          <a:prstGeom prst="mathMultiply">
            <a:avLst>
              <a:gd name="adj1" fmla="val 16440"/>
            </a:avLst>
          </a:prstGeom>
          <a:solidFill>
            <a:schemeClr val="accent2">
              <a:alpha val="50196"/>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C7A22EA6-3571-DE4D-81E3-7E05E286E429}"/>
              </a:ext>
            </a:extLst>
          </p:cNvPr>
          <p:cNvSpPr txBox="1"/>
          <p:nvPr/>
        </p:nvSpPr>
        <p:spPr>
          <a:xfrm>
            <a:off x="5406114" y="5754687"/>
            <a:ext cx="3331175" cy="523220"/>
          </a:xfrm>
          <a:prstGeom prst="rect">
            <a:avLst/>
          </a:prstGeom>
          <a:noFill/>
        </p:spPr>
        <p:txBody>
          <a:bodyPr wrap="square" rtlCol="0">
            <a:spAutoFit/>
          </a:bodyPr>
          <a:lstStyle/>
          <a:p>
            <a:r>
              <a:rPr kumimoji="1" lang="en-US" altLang="ja-JP" sz="1400"/>
              <a:t>※</a:t>
            </a:r>
            <a:r>
              <a:rPr kumimoji="1" lang="ja-JP" altLang="en-US" sz="1400"/>
              <a:t>帰無仮説が棄却された結果として、対立仮説が支持されることとなった。</a:t>
            </a:r>
          </a:p>
        </p:txBody>
      </p:sp>
      <p:sp>
        <p:nvSpPr>
          <p:cNvPr id="17" name="Rectangle 5">
            <a:extLst>
              <a:ext uri="{FF2B5EF4-FFF2-40B4-BE49-F238E27FC236}">
                <a16:creationId xmlns:a16="http://schemas.microsoft.com/office/drawing/2014/main" id="{B20EA8A1-5E68-CC41-860B-0CD8156F0D31}"/>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仮説検定のロジックの流れ</a:t>
            </a:r>
            <a:endParaRPr lang="ja-JP" altLang="ja-JP" sz="2400" b="1" kern="0" dirty="0">
              <a:solidFill>
                <a:srgbClr val="002060"/>
              </a:solidFill>
              <a:latin typeface="Meiryo UI" pitchFamily="50" charset="-128"/>
              <a:ea typeface="Meiryo UI" pitchFamily="50" charset="-128"/>
            </a:endParaRPr>
          </a:p>
        </p:txBody>
      </p:sp>
      <p:sp>
        <p:nvSpPr>
          <p:cNvPr id="16" name="スライド番号プレースホルダー 3">
            <a:extLst>
              <a:ext uri="{FF2B5EF4-FFF2-40B4-BE49-F238E27FC236}">
                <a16:creationId xmlns:a16="http://schemas.microsoft.com/office/drawing/2014/main" id="{CE5EC464-472D-4651-8168-8C36F88E9E13}"/>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29</a:t>
            </a:fld>
            <a:endParaRPr kumimoji="1" lang="ja-JP" altLang="en-US"/>
          </a:p>
        </p:txBody>
      </p:sp>
    </p:spTree>
    <p:extLst>
      <p:ext uri="{BB962C8B-B14F-4D97-AF65-F5344CB8AC3E}">
        <p14:creationId xmlns:p14="http://schemas.microsoft.com/office/powerpoint/2010/main" val="25896929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753D5CF4-50DB-BF46-A1FB-2C89431B5893}"/>
              </a:ext>
            </a:extLst>
          </p:cNvPr>
          <p:cNvSpPr>
            <a:spLocks noGrp="1"/>
          </p:cNvSpPr>
          <p:nvPr>
            <p:ph idx="1"/>
          </p:nvPr>
        </p:nvSpPr>
        <p:spPr/>
        <p:txBody>
          <a:bodyPr/>
          <a:lstStyle/>
          <a:p>
            <a:endParaRPr kumimoji="1" lang="en-US" altLang="ja-JP" dirty="0"/>
          </a:p>
          <a:p>
            <a:r>
              <a:rPr kumimoji="1" lang="ja-JP" altLang="en-US"/>
              <a:t>裁判の例</a:t>
            </a:r>
            <a:endParaRPr kumimoji="1" lang="en-US" altLang="ja-JP" dirty="0"/>
          </a:p>
        </p:txBody>
      </p:sp>
      <p:graphicFrame>
        <p:nvGraphicFramePr>
          <p:cNvPr id="4" name="表 3">
            <a:extLst>
              <a:ext uri="{FF2B5EF4-FFF2-40B4-BE49-F238E27FC236}">
                <a16:creationId xmlns:a16="http://schemas.microsoft.com/office/drawing/2014/main" id="{52240686-862B-FE45-8668-771AF2363392}"/>
              </a:ext>
            </a:extLst>
          </p:cNvPr>
          <p:cNvGraphicFramePr>
            <a:graphicFrameLocks noGrp="1"/>
          </p:cNvGraphicFramePr>
          <p:nvPr/>
        </p:nvGraphicFramePr>
        <p:xfrm>
          <a:off x="758061" y="1886280"/>
          <a:ext cx="5081679" cy="3307080"/>
        </p:xfrm>
        <a:graphic>
          <a:graphicData uri="http://schemas.openxmlformats.org/drawingml/2006/table">
            <a:tbl>
              <a:tblPr firstRow="1" bandRow="1">
                <a:tableStyleId>{5C22544A-7EE6-4342-B048-85BDC9FD1C3A}</a:tableStyleId>
              </a:tblPr>
              <a:tblGrid>
                <a:gridCol w="1235069">
                  <a:extLst>
                    <a:ext uri="{9D8B030D-6E8A-4147-A177-3AD203B41FA5}">
                      <a16:colId xmlns:a16="http://schemas.microsoft.com/office/drawing/2014/main" val="4252364861"/>
                    </a:ext>
                  </a:extLst>
                </a:gridCol>
                <a:gridCol w="1418452">
                  <a:extLst>
                    <a:ext uri="{9D8B030D-6E8A-4147-A177-3AD203B41FA5}">
                      <a16:colId xmlns:a16="http://schemas.microsoft.com/office/drawing/2014/main" val="4142412077"/>
                    </a:ext>
                  </a:extLst>
                </a:gridCol>
                <a:gridCol w="2428158">
                  <a:extLst>
                    <a:ext uri="{9D8B030D-6E8A-4147-A177-3AD203B41FA5}">
                      <a16:colId xmlns:a16="http://schemas.microsoft.com/office/drawing/2014/main" val="3896671709"/>
                    </a:ext>
                  </a:extLst>
                </a:gridCol>
              </a:tblGrid>
              <a:tr h="370840">
                <a:tc>
                  <a:txBody>
                    <a:bodyPr/>
                    <a:lstStyle/>
                    <a:p>
                      <a:pPr algn="ctr"/>
                      <a:r>
                        <a:rPr kumimoji="1" lang="ja-JP" altLang="en-US" sz="1000">
                          <a:latin typeface="Meiryo" panose="020B0604030504040204" pitchFamily="34" charset="-128"/>
                          <a:ea typeface="Meiryo" panose="020B0604030504040204" pitchFamily="34" charset="-128"/>
                        </a:rPr>
                        <a:t>項目</a:t>
                      </a:r>
                    </a:p>
                  </a:txBody>
                  <a:tcPr anchor="ctr"/>
                </a:tc>
                <a:tc>
                  <a:txBody>
                    <a:bodyPr/>
                    <a:lstStyle/>
                    <a:p>
                      <a:pPr algn="ctr"/>
                      <a:r>
                        <a:rPr kumimoji="1" lang="ja-JP" altLang="en-US" sz="1000">
                          <a:latin typeface="Meiryo" panose="020B0604030504040204" pitchFamily="34" charset="-128"/>
                          <a:ea typeface="Meiryo" panose="020B0604030504040204" pitchFamily="34" charset="-128"/>
                        </a:rPr>
                        <a:t>統計用語</a:t>
                      </a:r>
                    </a:p>
                  </a:txBody>
                  <a:tcPr anchor="ctr"/>
                </a:tc>
                <a:tc>
                  <a:txBody>
                    <a:bodyPr/>
                    <a:lstStyle/>
                    <a:p>
                      <a:pPr algn="ctr"/>
                      <a:r>
                        <a:rPr kumimoji="1" lang="ja-JP" altLang="en-US" sz="1000">
                          <a:latin typeface="Meiryo" panose="020B0604030504040204" pitchFamily="34" charset="-128"/>
                          <a:ea typeface="Meiryo" panose="020B0604030504040204" pitchFamily="34" charset="-128"/>
                        </a:rPr>
                        <a:t>具体例</a:t>
                      </a:r>
                    </a:p>
                  </a:txBody>
                  <a:tcPr anchor="ctr"/>
                </a:tc>
                <a:extLst>
                  <a:ext uri="{0D108BD9-81ED-4DB2-BD59-A6C34878D82A}">
                    <a16:rowId xmlns:a16="http://schemas.microsoft.com/office/drawing/2014/main" val="2845359848"/>
                  </a:ext>
                </a:extLst>
              </a:tr>
              <a:tr h="370840">
                <a:tc>
                  <a:txBody>
                    <a:bodyPr/>
                    <a:lstStyle/>
                    <a:p>
                      <a:pPr algn="ctr"/>
                      <a:r>
                        <a:rPr kumimoji="1" lang="ja-JP" altLang="en-US" sz="1000">
                          <a:latin typeface="Meiryo" panose="020B0604030504040204" pitchFamily="34" charset="-128"/>
                          <a:ea typeface="Meiryo" panose="020B0604030504040204" pitchFamily="34" charset="-128"/>
                        </a:rPr>
                        <a:t>主張したいこと</a:t>
                      </a:r>
                    </a:p>
                  </a:txBody>
                  <a:tcPr anchor="ctr"/>
                </a:tc>
                <a:tc>
                  <a:txBody>
                    <a:bodyPr/>
                    <a:lstStyle/>
                    <a:p>
                      <a:pPr algn="ctr"/>
                      <a:r>
                        <a:rPr kumimoji="1" lang="ja-JP" altLang="en-US" sz="1000">
                          <a:latin typeface="Meiryo" panose="020B0604030504040204" pitchFamily="34" charset="-128"/>
                          <a:ea typeface="Meiryo" panose="020B0604030504040204" pitchFamily="34" charset="-128"/>
                        </a:rPr>
                        <a:t>対立仮説：</a:t>
                      </a:r>
                      <a:r>
                        <a:rPr kumimoji="1" lang="en-US" altLang="ja-JP" sz="1000" dirty="0">
                          <a:latin typeface="Meiryo" panose="020B0604030504040204" pitchFamily="34" charset="-128"/>
                          <a:ea typeface="Meiryo" panose="020B0604030504040204" pitchFamily="34" charset="-128"/>
                        </a:rPr>
                        <a:t>H1</a:t>
                      </a:r>
                      <a:endParaRPr kumimoji="1" lang="ja-JP" altLang="en-US" sz="1000">
                        <a:latin typeface="Meiryo" panose="020B0604030504040204" pitchFamily="34" charset="-128"/>
                        <a:ea typeface="Meiryo" panose="020B0604030504040204" pitchFamily="34" charset="-128"/>
                      </a:endParaRPr>
                    </a:p>
                  </a:txBody>
                  <a:tcPr anchor="ctr"/>
                </a:tc>
                <a:tc>
                  <a:txBody>
                    <a:bodyPr/>
                    <a:lstStyle/>
                    <a:p>
                      <a:pPr algn="ctr"/>
                      <a:r>
                        <a:rPr kumimoji="1" lang="ja-JP" altLang="en-US" sz="1000">
                          <a:latin typeface="Meiryo" panose="020B0604030504040204" pitchFamily="34" charset="-128"/>
                          <a:ea typeface="Meiryo" panose="020B0604030504040204" pitchFamily="34" charset="-128"/>
                        </a:rPr>
                        <a:t>被告人は罪を犯した</a:t>
                      </a:r>
                    </a:p>
                  </a:txBody>
                  <a:tcPr anchor="ctr"/>
                </a:tc>
                <a:extLst>
                  <a:ext uri="{0D108BD9-81ED-4DB2-BD59-A6C34878D82A}">
                    <a16:rowId xmlns:a16="http://schemas.microsoft.com/office/drawing/2014/main" val="3921103691"/>
                  </a:ext>
                </a:extLst>
              </a:tr>
              <a:tr h="370840">
                <a:tc>
                  <a:txBody>
                    <a:bodyPr/>
                    <a:lstStyle/>
                    <a:p>
                      <a:pPr algn="ctr"/>
                      <a:r>
                        <a:rPr kumimoji="1" lang="ja-JP" altLang="en-US" sz="1000">
                          <a:latin typeface="Meiryo" panose="020B0604030504040204" pitchFamily="34" charset="-128"/>
                          <a:ea typeface="Meiryo" panose="020B0604030504040204" pitchFamily="34" charset="-128"/>
                        </a:rPr>
                        <a:t>主張したいことと逆の主張</a:t>
                      </a:r>
                    </a:p>
                  </a:txBody>
                  <a:tcPr anchor="ctr"/>
                </a:tc>
                <a:tc>
                  <a:txBody>
                    <a:bodyPr/>
                    <a:lstStyle/>
                    <a:p>
                      <a:pPr algn="ctr"/>
                      <a:r>
                        <a:rPr kumimoji="1" lang="ja-JP" altLang="en-US" sz="1000">
                          <a:latin typeface="Meiryo" panose="020B0604030504040204" pitchFamily="34" charset="-128"/>
                          <a:ea typeface="Meiryo" panose="020B0604030504040204" pitchFamily="34" charset="-128"/>
                        </a:rPr>
                        <a:t>帰無仮説：</a:t>
                      </a:r>
                      <a:r>
                        <a:rPr kumimoji="1" lang="en-US" altLang="ja-JP" sz="1000" dirty="0">
                          <a:latin typeface="Meiryo" panose="020B0604030504040204" pitchFamily="34" charset="-128"/>
                          <a:ea typeface="Meiryo" panose="020B0604030504040204" pitchFamily="34" charset="-128"/>
                        </a:rPr>
                        <a:t>H0</a:t>
                      </a:r>
                      <a:endParaRPr kumimoji="1" lang="ja-JP" altLang="en-US" sz="1000">
                        <a:latin typeface="Meiryo" panose="020B0604030504040204" pitchFamily="34" charset="-128"/>
                        <a:ea typeface="Meiryo" panose="020B0604030504040204" pitchFamily="34" charset="-128"/>
                      </a:endParaRPr>
                    </a:p>
                  </a:txBody>
                  <a:tcPr anchor="ctr"/>
                </a:tc>
                <a:tc>
                  <a:txBody>
                    <a:bodyPr/>
                    <a:lstStyle/>
                    <a:p>
                      <a:pPr algn="ctr"/>
                      <a:r>
                        <a:rPr kumimoji="1" lang="ja-JP" altLang="en-US" sz="1000">
                          <a:latin typeface="Meiryo" panose="020B0604030504040204" pitchFamily="34" charset="-128"/>
                          <a:ea typeface="Meiryo" panose="020B0604030504040204" pitchFamily="34" charset="-128"/>
                        </a:rPr>
                        <a:t>被告人は無罪（推定無罪）</a:t>
                      </a:r>
                    </a:p>
                  </a:txBody>
                  <a:tcPr anchor="ctr"/>
                </a:tc>
                <a:extLst>
                  <a:ext uri="{0D108BD9-81ED-4DB2-BD59-A6C34878D82A}">
                    <a16:rowId xmlns:a16="http://schemas.microsoft.com/office/drawing/2014/main" val="1255346285"/>
                  </a:ext>
                </a:extLst>
              </a:tr>
              <a:tr h="370840">
                <a:tc>
                  <a:txBody>
                    <a:bodyPr/>
                    <a:lstStyle/>
                    <a:p>
                      <a:pPr algn="ctr"/>
                      <a:r>
                        <a:rPr kumimoji="1" lang="ja-JP" altLang="en-US" sz="1000">
                          <a:latin typeface="Meiryo" panose="020B0604030504040204" pitchFamily="34" charset="-128"/>
                          <a:ea typeface="Meiryo" panose="020B0604030504040204" pitchFamily="34" charset="-128"/>
                        </a:rPr>
                        <a:t>調べるもの</a:t>
                      </a:r>
                    </a:p>
                  </a:txBody>
                  <a:tcPr anchor="ctr"/>
                </a:tc>
                <a:tc>
                  <a:txBody>
                    <a:bodyPr/>
                    <a:lstStyle/>
                    <a:p>
                      <a:pPr algn="ctr"/>
                      <a:r>
                        <a:rPr kumimoji="1" lang="ja-JP" altLang="en-US" sz="1000">
                          <a:latin typeface="Meiryo" panose="020B0604030504040204" pitchFamily="34" charset="-128"/>
                          <a:ea typeface="Meiryo" panose="020B0604030504040204" pitchFamily="34" charset="-128"/>
                        </a:rPr>
                        <a:t>統計量</a:t>
                      </a:r>
                    </a:p>
                  </a:txBody>
                  <a:tcPr anchor="ctr"/>
                </a:tc>
                <a:tc>
                  <a:txBody>
                    <a:bodyPr/>
                    <a:lstStyle/>
                    <a:p>
                      <a:pPr algn="ctr"/>
                      <a:r>
                        <a:rPr kumimoji="1" lang="ja-JP" altLang="en-US" sz="1000">
                          <a:latin typeface="Meiryo" panose="020B0604030504040204" pitchFamily="34" charset="-128"/>
                          <a:ea typeface="Meiryo" panose="020B0604030504040204" pitchFamily="34" charset="-128"/>
                        </a:rPr>
                        <a:t>状況証拠</a:t>
                      </a:r>
                      <a:endParaRPr kumimoji="1" lang="en-US" altLang="ja-JP" sz="1000" dirty="0">
                        <a:latin typeface="Meiryo" panose="020B0604030504040204" pitchFamily="34" charset="-128"/>
                        <a:ea typeface="Meiryo" panose="020B0604030504040204" pitchFamily="34" charset="-128"/>
                      </a:endParaRPr>
                    </a:p>
                    <a:p>
                      <a:pPr algn="ctr"/>
                      <a:r>
                        <a:rPr kumimoji="1" lang="ja-JP" altLang="en-US" sz="1000">
                          <a:latin typeface="Meiryo" panose="020B0604030504040204" pitchFamily="34" charset="-128"/>
                          <a:ea typeface="Meiryo" panose="020B0604030504040204" pitchFamily="34" charset="-128"/>
                        </a:rPr>
                        <a:t>物的証拠</a:t>
                      </a:r>
                      <a:endParaRPr kumimoji="1" lang="en-US" altLang="ja-JP" sz="1000" dirty="0">
                        <a:latin typeface="Meiryo" panose="020B0604030504040204" pitchFamily="34" charset="-128"/>
                        <a:ea typeface="Meiryo" panose="020B0604030504040204" pitchFamily="34" charset="-128"/>
                      </a:endParaRPr>
                    </a:p>
                    <a:p>
                      <a:pPr algn="ctr"/>
                      <a:r>
                        <a:rPr kumimoji="1" lang="ja-JP" altLang="en-US" sz="1000">
                          <a:latin typeface="Meiryo" panose="020B0604030504040204" pitchFamily="34" charset="-128"/>
                          <a:ea typeface="Meiryo" panose="020B0604030504040204" pitchFamily="34" charset="-128"/>
                        </a:rPr>
                        <a:t>アリバイ</a:t>
                      </a:r>
                      <a:endParaRPr kumimoji="1" lang="en-US" altLang="ja-JP" sz="1000" dirty="0">
                        <a:latin typeface="Meiryo" panose="020B0604030504040204" pitchFamily="34" charset="-128"/>
                        <a:ea typeface="Meiryo" panose="020B0604030504040204" pitchFamily="34" charset="-128"/>
                      </a:endParaRPr>
                    </a:p>
                    <a:p>
                      <a:pPr algn="ctr"/>
                      <a:r>
                        <a:rPr kumimoji="1" lang="ja-JP" altLang="en-US" sz="1000">
                          <a:latin typeface="Meiryo" panose="020B0604030504040204" pitchFamily="34" charset="-128"/>
                          <a:ea typeface="Meiryo" panose="020B0604030504040204" pitchFamily="34" charset="-128"/>
                        </a:rPr>
                        <a:t>動機</a:t>
                      </a:r>
                      <a:r>
                        <a:rPr kumimoji="1" lang="en-US" altLang="ja-JP" sz="1000" dirty="0">
                          <a:latin typeface="Meiryo" panose="020B0604030504040204" pitchFamily="34" charset="-128"/>
                          <a:ea typeface="Meiryo" panose="020B0604030504040204" pitchFamily="34" charset="-128"/>
                        </a:rPr>
                        <a:t>…</a:t>
                      </a:r>
                      <a:endParaRPr kumimoji="1" lang="ja-JP" altLang="en-US" sz="1000">
                        <a:latin typeface="Meiryo" panose="020B0604030504040204" pitchFamily="34" charset="-128"/>
                        <a:ea typeface="Meiryo" panose="020B0604030504040204" pitchFamily="34" charset="-128"/>
                      </a:endParaRPr>
                    </a:p>
                  </a:txBody>
                  <a:tcPr anchor="ctr"/>
                </a:tc>
                <a:extLst>
                  <a:ext uri="{0D108BD9-81ED-4DB2-BD59-A6C34878D82A}">
                    <a16:rowId xmlns:a16="http://schemas.microsoft.com/office/drawing/2014/main" val="456640962"/>
                  </a:ext>
                </a:extLst>
              </a:tr>
              <a:tr h="370840">
                <a:tc>
                  <a:txBody>
                    <a:bodyPr/>
                    <a:lstStyle/>
                    <a:p>
                      <a:pPr algn="ctr"/>
                      <a:r>
                        <a:rPr kumimoji="1" lang="ja-JP" altLang="en-US" sz="1000">
                          <a:latin typeface="Meiryo" panose="020B0604030504040204" pitchFamily="34" charset="-128"/>
                          <a:ea typeface="Meiryo" panose="020B0604030504040204" pitchFamily="34" charset="-128"/>
                        </a:rPr>
                        <a:t>判定材料</a:t>
                      </a:r>
                    </a:p>
                  </a:txBody>
                  <a:tcPr anchor="ctr"/>
                </a:tc>
                <a:tc>
                  <a:txBody>
                    <a:bodyPr/>
                    <a:lstStyle/>
                    <a:p>
                      <a:pPr algn="ctr"/>
                      <a:r>
                        <a:rPr kumimoji="1" lang="en-US" altLang="ja-JP" sz="1000" dirty="0">
                          <a:latin typeface="Meiryo" panose="020B0604030504040204" pitchFamily="34" charset="-128"/>
                          <a:ea typeface="Meiryo" panose="020B0604030504040204" pitchFamily="34" charset="-128"/>
                        </a:rPr>
                        <a:t>p</a:t>
                      </a:r>
                      <a:r>
                        <a:rPr kumimoji="1" lang="ja-JP" altLang="en-US" sz="1000">
                          <a:latin typeface="Meiryo" panose="020B0604030504040204" pitchFamily="34" charset="-128"/>
                          <a:ea typeface="Meiryo" panose="020B0604030504040204" pitchFamily="34" charset="-128"/>
                        </a:rPr>
                        <a:t>値</a:t>
                      </a:r>
                    </a:p>
                  </a:txBody>
                  <a:tcPr anchor="ctr"/>
                </a:tc>
                <a:tc>
                  <a:txBody>
                    <a:bodyPr/>
                    <a:lstStyle/>
                    <a:p>
                      <a:pPr algn="ctr"/>
                      <a:r>
                        <a:rPr kumimoji="1" lang="ja-JP" altLang="en-US" sz="1000">
                          <a:latin typeface="Meiryo" panose="020B0604030504040204" pitchFamily="34" charset="-128"/>
                          <a:ea typeface="Meiryo" panose="020B0604030504040204" pitchFamily="34" charset="-128"/>
                        </a:rPr>
                        <a:t>論理的な整合性、矛盾の起こりにくさ</a:t>
                      </a:r>
                    </a:p>
                  </a:txBody>
                  <a:tcPr anchor="ctr"/>
                </a:tc>
                <a:extLst>
                  <a:ext uri="{0D108BD9-81ED-4DB2-BD59-A6C34878D82A}">
                    <a16:rowId xmlns:a16="http://schemas.microsoft.com/office/drawing/2014/main" val="1688540366"/>
                  </a:ext>
                </a:extLst>
              </a:tr>
              <a:tr h="370840">
                <a:tc>
                  <a:txBody>
                    <a:bodyPr/>
                    <a:lstStyle/>
                    <a:p>
                      <a:pPr algn="ctr"/>
                      <a:r>
                        <a:rPr kumimoji="1" lang="ja-JP" altLang="en-US" sz="1000">
                          <a:latin typeface="Meiryo" panose="020B0604030504040204" pitchFamily="34" charset="-128"/>
                          <a:ea typeface="Meiryo" panose="020B0604030504040204" pitchFamily="34" charset="-128"/>
                        </a:rPr>
                        <a:t>判定基準</a:t>
                      </a:r>
                    </a:p>
                  </a:txBody>
                  <a:tcPr anchor="ctr"/>
                </a:tc>
                <a:tc>
                  <a:txBody>
                    <a:bodyPr/>
                    <a:lstStyle/>
                    <a:p>
                      <a:pPr algn="ctr"/>
                      <a:r>
                        <a:rPr kumimoji="1" lang="ja-JP" altLang="en-US" sz="1000">
                          <a:latin typeface="Meiryo" panose="020B0604030504040204" pitchFamily="34" charset="-128"/>
                          <a:ea typeface="Meiryo" panose="020B0604030504040204" pitchFamily="34" charset="-128"/>
                        </a:rPr>
                        <a:t>有意水準</a:t>
                      </a:r>
                    </a:p>
                  </a:txBody>
                  <a:tcPr anchor="ctr"/>
                </a:tc>
                <a:tc>
                  <a:txBody>
                    <a:bodyPr/>
                    <a:lstStyle/>
                    <a:p>
                      <a:pPr algn="ctr"/>
                      <a:r>
                        <a:rPr kumimoji="1" lang="ja-JP" altLang="en-US" sz="1000">
                          <a:latin typeface="Meiryo" panose="020B0604030504040204" pitchFamily="34" charset="-128"/>
                          <a:ea typeface="Meiryo" panose="020B0604030504040204" pitchFamily="34" charset="-128"/>
                        </a:rPr>
                        <a:t>過去の判例、裁判員の意見、裁判官の心証等</a:t>
                      </a:r>
                    </a:p>
                  </a:txBody>
                  <a:tcPr anchor="ctr"/>
                </a:tc>
                <a:extLst>
                  <a:ext uri="{0D108BD9-81ED-4DB2-BD59-A6C34878D82A}">
                    <a16:rowId xmlns:a16="http://schemas.microsoft.com/office/drawing/2014/main" val="996095040"/>
                  </a:ext>
                </a:extLst>
              </a:tr>
              <a:tr h="370840">
                <a:tc>
                  <a:txBody>
                    <a:bodyPr/>
                    <a:lstStyle/>
                    <a:p>
                      <a:pPr algn="ctr"/>
                      <a:r>
                        <a:rPr kumimoji="1" lang="ja-JP" altLang="en-US" sz="1000">
                          <a:latin typeface="Meiryo" panose="020B0604030504040204" pitchFamily="34" charset="-128"/>
                          <a:ea typeface="Meiryo" panose="020B0604030504040204" pitchFamily="34" charset="-128"/>
                        </a:rPr>
                        <a:t>判定結果</a:t>
                      </a:r>
                    </a:p>
                  </a:txBody>
                  <a:tcPr anchor="ctr"/>
                </a:tc>
                <a:tc>
                  <a:txBody>
                    <a:bodyPr/>
                    <a:lstStyle/>
                    <a:p>
                      <a:pPr algn="ctr"/>
                      <a:r>
                        <a:rPr kumimoji="1" lang="ja-JP" altLang="en-US" sz="1000">
                          <a:latin typeface="Meiryo" panose="020B0604030504040204" pitchFamily="34" charset="-128"/>
                          <a:ea typeface="Meiryo" panose="020B0604030504040204" pitchFamily="34" charset="-128"/>
                        </a:rPr>
                        <a:t>帰無仮説を棄却</a:t>
                      </a:r>
                      <a:endParaRPr kumimoji="1" lang="en-US" altLang="ja-JP" sz="1000" dirty="0">
                        <a:latin typeface="Meiryo" panose="020B0604030504040204" pitchFamily="34" charset="-128"/>
                        <a:ea typeface="Meiryo" panose="020B0604030504040204" pitchFamily="34" charset="-128"/>
                      </a:endParaRPr>
                    </a:p>
                    <a:p>
                      <a:pPr algn="ctr"/>
                      <a:r>
                        <a:rPr kumimoji="1" lang="en-US" altLang="ja-JP" sz="1000" dirty="0">
                          <a:latin typeface="Meiryo" panose="020B0604030504040204" pitchFamily="34" charset="-128"/>
                          <a:ea typeface="Meiryo" panose="020B0604030504040204" pitchFamily="34" charset="-128"/>
                        </a:rPr>
                        <a:t>or</a:t>
                      </a:r>
                    </a:p>
                    <a:p>
                      <a:pPr algn="ctr"/>
                      <a:r>
                        <a:rPr kumimoji="1" lang="ja-JP" altLang="en-US" sz="1000">
                          <a:latin typeface="Meiryo" panose="020B0604030504040204" pitchFamily="34" charset="-128"/>
                          <a:ea typeface="Meiryo" panose="020B0604030504040204" pitchFamily="34" charset="-128"/>
                        </a:rPr>
                        <a:t>帰無仮説を棄却できない</a:t>
                      </a:r>
                    </a:p>
                  </a:txBody>
                  <a:tcPr anchor="ctr"/>
                </a:tc>
                <a:tc>
                  <a:txBody>
                    <a:bodyPr/>
                    <a:lstStyle/>
                    <a:p>
                      <a:pPr algn="ctr"/>
                      <a:r>
                        <a:rPr kumimoji="1" lang="ja-JP" altLang="en-US" sz="1000" dirty="0">
                          <a:latin typeface="Meiryo" panose="020B0604030504040204" pitchFamily="34" charset="-128"/>
                          <a:ea typeface="Meiryo" panose="020B0604030504040204" pitchFamily="34" charset="-128"/>
                        </a:rPr>
                        <a:t>有罪</a:t>
                      </a:r>
                      <a:endParaRPr kumimoji="1" lang="en-US" altLang="ja-JP" sz="1000" dirty="0">
                        <a:latin typeface="Meiryo" panose="020B0604030504040204" pitchFamily="34" charset="-128"/>
                        <a:ea typeface="Meiryo" panose="020B0604030504040204" pitchFamily="34" charset="-128"/>
                      </a:endParaRPr>
                    </a:p>
                    <a:p>
                      <a:pPr algn="ctr"/>
                      <a:r>
                        <a:rPr kumimoji="1" lang="en-US" altLang="ja-JP" sz="1000" dirty="0">
                          <a:latin typeface="Meiryo" panose="020B0604030504040204" pitchFamily="34" charset="-128"/>
                          <a:ea typeface="Meiryo" panose="020B0604030504040204" pitchFamily="34" charset="-128"/>
                        </a:rPr>
                        <a:t>or</a:t>
                      </a:r>
                    </a:p>
                    <a:p>
                      <a:pPr algn="ctr"/>
                      <a:r>
                        <a:rPr kumimoji="1" lang="ja-JP" altLang="en-US" sz="1000" dirty="0">
                          <a:latin typeface="Meiryo" panose="020B0604030504040204" pitchFamily="34" charset="-128"/>
                          <a:ea typeface="Meiryo" panose="020B0604030504040204" pitchFamily="34" charset="-128"/>
                        </a:rPr>
                        <a:t>無罪</a:t>
                      </a:r>
                    </a:p>
                  </a:txBody>
                  <a:tcPr anchor="ctr"/>
                </a:tc>
                <a:extLst>
                  <a:ext uri="{0D108BD9-81ED-4DB2-BD59-A6C34878D82A}">
                    <a16:rowId xmlns:a16="http://schemas.microsoft.com/office/drawing/2014/main" val="1410013075"/>
                  </a:ext>
                </a:extLst>
              </a:tr>
            </a:tbl>
          </a:graphicData>
        </a:graphic>
      </p:graphicFrame>
      <p:pic>
        <p:nvPicPr>
          <p:cNvPr id="13" name="図 12">
            <a:extLst>
              <a:ext uri="{FF2B5EF4-FFF2-40B4-BE49-F238E27FC236}">
                <a16:creationId xmlns:a16="http://schemas.microsoft.com/office/drawing/2014/main" id="{2FD7D06C-E133-9847-B0A5-1CD47AE461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82837" y="2076078"/>
            <a:ext cx="660416" cy="628477"/>
          </a:xfrm>
          <a:prstGeom prst="rect">
            <a:avLst/>
          </a:prstGeom>
        </p:spPr>
      </p:pic>
      <p:pic>
        <p:nvPicPr>
          <p:cNvPr id="14" name="図 13">
            <a:extLst>
              <a:ext uri="{FF2B5EF4-FFF2-40B4-BE49-F238E27FC236}">
                <a16:creationId xmlns:a16="http://schemas.microsoft.com/office/drawing/2014/main" id="{A4EC2183-DC30-624D-B9AA-51158A8046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4427" y="3259858"/>
            <a:ext cx="469864" cy="521122"/>
          </a:xfrm>
          <a:prstGeom prst="rect">
            <a:avLst/>
          </a:prstGeom>
        </p:spPr>
      </p:pic>
      <p:pic>
        <p:nvPicPr>
          <p:cNvPr id="15" name="図 14">
            <a:extLst>
              <a:ext uri="{FF2B5EF4-FFF2-40B4-BE49-F238E27FC236}">
                <a16:creationId xmlns:a16="http://schemas.microsoft.com/office/drawing/2014/main" id="{AE6FDBA8-5AC2-EF46-9B4F-F7AFB77BE4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11819" y="3950122"/>
            <a:ext cx="344903" cy="464712"/>
          </a:xfrm>
          <a:prstGeom prst="rect">
            <a:avLst/>
          </a:prstGeom>
        </p:spPr>
      </p:pic>
      <p:pic>
        <p:nvPicPr>
          <p:cNvPr id="16" name="図 15">
            <a:extLst>
              <a:ext uri="{FF2B5EF4-FFF2-40B4-BE49-F238E27FC236}">
                <a16:creationId xmlns:a16="http://schemas.microsoft.com/office/drawing/2014/main" id="{9AFF8089-09CC-4E4F-B950-41C03E5ECC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2157" y="4220473"/>
            <a:ext cx="462191" cy="462191"/>
          </a:xfrm>
          <a:prstGeom prst="rect">
            <a:avLst/>
          </a:prstGeom>
        </p:spPr>
      </p:pic>
      <p:sp>
        <p:nvSpPr>
          <p:cNvPr id="17" name="テキスト ボックス 16">
            <a:extLst>
              <a:ext uri="{FF2B5EF4-FFF2-40B4-BE49-F238E27FC236}">
                <a16:creationId xmlns:a16="http://schemas.microsoft.com/office/drawing/2014/main" id="{0F1CF061-8111-FB44-B7B2-52CEBC5945F7}"/>
              </a:ext>
            </a:extLst>
          </p:cNvPr>
          <p:cNvSpPr txBox="1"/>
          <p:nvPr/>
        </p:nvSpPr>
        <p:spPr>
          <a:xfrm>
            <a:off x="6480341" y="4467683"/>
            <a:ext cx="607859" cy="261610"/>
          </a:xfrm>
          <a:prstGeom prst="rect">
            <a:avLst/>
          </a:prstGeom>
          <a:noFill/>
        </p:spPr>
        <p:txBody>
          <a:bodyPr wrap="none" rtlCol="0">
            <a:spAutoFit/>
          </a:bodyPr>
          <a:lstStyle/>
          <a:p>
            <a:r>
              <a:rPr kumimoji="1" lang="ja-JP" altLang="en-US" sz="1100">
                <a:latin typeface="メイリオ" panose="020B0604030504040204" pitchFamily="50" charset="-128"/>
                <a:ea typeface="メイリオ" panose="020B0604030504040204" pitchFamily="50" charset="-128"/>
              </a:rPr>
              <a:t>弁護士</a:t>
            </a:r>
            <a:endParaRPr kumimoji="1" lang="ja-JP" altLang="en-US" sz="11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DCC24362-6A79-DA48-860C-38241B3C36DF}"/>
              </a:ext>
            </a:extLst>
          </p:cNvPr>
          <p:cNvSpPr txBox="1"/>
          <p:nvPr/>
        </p:nvSpPr>
        <p:spPr>
          <a:xfrm>
            <a:off x="8036902" y="3827246"/>
            <a:ext cx="607859" cy="261610"/>
          </a:xfrm>
          <a:prstGeom prst="rect">
            <a:avLst/>
          </a:prstGeom>
          <a:noFill/>
        </p:spPr>
        <p:txBody>
          <a:bodyPr wrap="none" rtlCol="0">
            <a:spAutoFit/>
          </a:bodyPr>
          <a:lstStyle/>
          <a:p>
            <a:r>
              <a:rPr lang="ja-JP" altLang="en-US" sz="1100" dirty="0">
                <a:latin typeface="メイリオ" panose="020B0604030504040204" pitchFamily="50" charset="-128"/>
                <a:ea typeface="メイリオ" panose="020B0604030504040204" pitchFamily="50" charset="-128"/>
              </a:rPr>
              <a:t>検察官</a:t>
            </a:r>
            <a:endParaRPr kumimoji="1" lang="ja-JP" altLang="en-US" sz="1100" dirty="0">
              <a:latin typeface="メイリオ" panose="020B0604030504040204" pitchFamily="50" charset="-128"/>
              <a:ea typeface="メイリオ" panose="020B0604030504040204" pitchFamily="50" charset="-128"/>
            </a:endParaRPr>
          </a:p>
        </p:txBody>
      </p:sp>
      <p:sp>
        <p:nvSpPr>
          <p:cNvPr id="19" name="テキスト ボックス 18">
            <a:extLst>
              <a:ext uri="{FF2B5EF4-FFF2-40B4-BE49-F238E27FC236}">
                <a16:creationId xmlns:a16="http://schemas.microsoft.com/office/drawing/2014/main" id="{FCBBC536-8B94-624C-84E2-0DC3E76C9010}"/>
              </a:ext>
            </a:extLst>
          </p:cNvPr>
          <p:cNvSpPr txBox="1"/>
          <p:nvPr/>
        </p:nvSpPr>
        <p:spPr>
          <a:xfrm>
            <a:off x="7213045" y="4727923"/>
            <a:ext cx="607859" cy="261610"/>
          </a:xfrm>
          <a:prstGeom prst="rect">
            <a:avLst/>
          </a:prstGeom>
          <a:noFill/>
        </p:spPr>
        <p:txBody>
          <a:bodyPr wrap="none" rtlCol="0">
            <a:spAutoFit/>
          </a:bodyPr>
          <a:lstStyle/>
          <a:p>
            <a:r>
              <a:rPr lang="ja-JP" altLang="en-US" sz="1100" dirty="0">
                <a:latin typeface="メイリオ" panose="020B0604030504040204" pitchFamily="50" charset="-128"/>
                <a:ea typeface="メイリオ" panose="020B0604030504040204" pitchFamily="50" charset="-128"/>
              </a:rPr>
              <a:t>被告人</a:t>
            </a:r>
            <a:endParaRPr kumimoji="1" lang="ja-JP" altLang="en-US" sz="1100" dirty="0">
              <a:latin typeface="メイリオ" panose="020B0604030504040204" pitchFamily="50" charset="-128"/>
              <a:ea typeface="メイリオ" panose="020B0604030504040204" pitchFamily="50" charset="-128"/>
            </a:endParaRPr>
          </a:p>
        </p:txBody>
      </p:sp>
      <p:cxnSp>
        <p:nvCxnSpPr>
          <p:cNvPr id="10" name="直線矢印コネクタ 9">
            <a:extLst>
              <a:ext uri="{FF2B5EF4-FFF2-40B4-BE49-F238E27FC236}">
                <a16:creationId xmlns:a16="http://schemas.microsoft.com/office/drawing/2014/main" id="{12AD1D9D-6677-F54F-A7DB-B38E28F521EC}"/>
              </a:ext>
            </a:extLst>
          </p:cNvPr>
          <p:cNvCxnSpPr>
            <a:cxnSpLocks/>
            <a:stCxn id="14" idx="1"/>
            <a:endCxn id="13" idx="2"/>
          </p:cNvCxnSpPr>
          <p:nvPr/>
        </p:nvCxnSpPr>
        <p:spPr>
          <a:xfrm flipH="1" flipV="1">
            <a:off x="7213045" y="2704555"/>
            <a:ext cx="861382" cy="815864"/>
          </a:xfrm>
          <a:prstGeom prst="straightConnector1">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pic>
        <p:nvPicPr>
          <p:cNvPr id="21" name="グラフィックス 20" descr="チェックリスト">
            <a:extLst>
              <a:ext uri="{FF2B5EF4-FFF2-40B4-BE49-F238E27FC236}">
                <a16:creationId xmlns:a16="http://schemas.microsoft.com/office/drawing/2014/main" id="{E54ECE0F-91D1-E845-8CC6-12E7B7D570D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348990" y="2782279"/>
            <a:ext cx="660416" cy="660416"/>
          </a:xfrm>
          <a:prstGeom prst="rect">
            <a:avLst/>
          </a:prstGeom>
        </p:spPr>
      </p:pic>
      <p:cxnSp>
        <p:nvCxnSpPr>
          <p:cNvPr id="22" name="直線矢印コネクタ 21">
            <a:extLst>
              <a:ext uri="{FF2B5EF4-FFF2-40B4-BE49-F238E27FC236}">
                <a16:creationId xmlns:a16="http://schemas.microsoft.com/office/drawing/2014/main" id="{33F5E330-5617-DB47-B526-22D80383DB80}"/>
              </a:ext>
            </a:extLst>
          </p:cNvPr>
          <p:cNvCxnSpPr>
            <a:cxnSpLocks/>
            <a:stCxn id="15" idx="3"/>
            <a:endCxn id="21" idx="2"/>
          </p:cNvCxnSpPr>
          <p:nvPr/>
        </p:nvCxnSpPr>
        <p:spPr>
          <a:xfrm flipV="1">
            <a:off x="6956722" y="3442695"/>
            <a:ext cx="722476" cy="739783"/>
          </a:xfrm>
          <a:prstGeom prst="straightConnector1">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A558136E-A69C-DC4C-A1C0-305C2176C25F}"/>
              </a:ext>
            </a:extLst>
          </p:cNvPr>
          <p:cNvSpPr txBox="1"/>
          <p:nvPr/>
        </p:nvSpPr>
        <p:spPr>
          <a:xfrm>
            <a:off x="7888183" y="2597799"/>
            <a:ext cx="1188002" cy="600164"/>
          </a:xfrm>
          <a:prstGeom prst="rect">
            <a:avLst/>
          </a:prstGeom>
          <a:noFill/>
        </p:spPr>
        <p:txBody>
          <a:bodyPr wrap="square" rtlCol="0">
            <a:spAutoFit/>
          </a:bodyPr>
          <a:lstStyle/>
          <a:p>
            <a:r>
              <a:rPr lang="ja-JP" altLang="en-US" sz="1100">
                <a:latin typeface="メイリオ" panose="020B0604030504040204" pitchFamily="50" charset="-128"/>
                <a:ea typeface="メイリオ" panose="020B0604030504040204" pitchFamily="50" charset="-128"/>
              </a:rPr>
              <a:t>推定無罪を前提として矛盾する証拠</a:t>
            </a:r>
            <a:endParaRPr kumimoji="1" lang="ja-JP" altLang="en-US" sz="1100" dirty="0">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82A670F3-7F82-794D-B1F7-8727C5669331}"/>
              </a:ext>
            </a:extLst>
          </p:cNvPr>
          <p:cNvSpPr txBox="1"/>
          <p:nvPr/>
        </p:nvSpPr>
        <p:spPr>
          <a:xfrm>
            <a:off x="6594418" y="3512456"/>
            <a:ext cx="898979" cy="430887"/>
          </a:xfrm>
          <a:prstGeom prst="rect">
            <a:avLst/>
          </a:prstGeom>
          <a:noFill/>
        </p:spPr>
        <p:txBody>
          <a:bodyPr wrap="square" rtlCol="0">
            <a:spAutoFit/>
          </a:bodyPr>
          <a:lstStyle/>
          <a:p>
            <a:r>
              <a:rPr lang="ja-JP" altLang="en-US" sz="1100">
                <a:latin typeface="メイリオ" panose="020B0604030504040204" pitchFamily="50" charset="-128"/>
                <a:ea typeface="メイリオ" panose="020B0604030504040204" pitchFamily="50" charset="-128"/>
              </a:rPr>
              <a:t>証拠に対する疑義</a:t>
            </a:r>
            <a:endParaRPr kumimoji="1" lang="ja-JP" altLang="en-US" sz="1100" dirty="0">
              <a:latin typeface="メイリオ" panose="020B0604030504040204" pitchFamily="50" charset="-128"/>
              <a:ea typeface="メイリオ" panose="020B0604030504040204" pitchFamily="50" charset="-128"/>
            </a:endParaRPr>
          </a:p>
        </p:txBody>
      </p:sp>
      <p:sp>
        <p:nvSpPr>
          <p:cNvPr id="20" name="Rectangle 5">
            <a:extLst>
              <a:ext uri="{FF2B5EF4-FFF2-40B4-BE49-F238E27FC236}">
                <a16:creationId xmlns:a16="http://schemas.microsoft.com/office/drawing/2014/main" id="{F82CE74F-3A97-614C-B9E8-FCC3DEBB0F0A}"/>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背理法の例　刑事裁判</a:t>
            </a:r>
            <a:endParaRPr lang="ja-JP" altLang="ja-JP" sz="2400" b="1" kern="0" dirty="0">
              <a:solidFill>
                <a:srgbClr val="002060"/>
              </a:solidFill>
              <a:latin typeface="Meiryo UI" pitchFamily="50" charset="-128"/>
              <a:ea typeface="Meiryo UI" pitchFamily="50" charset="-128"/>
            </a:endParaRPr>
          </a:p>
        </p:txBody>
      </p:sp>
      <p:sp>
        <p:nvSpPr>
          <p:cNvPr id="23" name="スライド番号プレースホルダー 3">
            <a:extLst>
              <a:ext uri="{FF2B5EF4-FFF2-40B4-BE49-F238E27FC236}">
                <a16:creationId xmlns:a16="http://schemas.microsoft.com/office/drawing/2014/main" id="{DF66172F-0272-4E33-B6D2-89D02F545AE5}"/>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30</a:t>
            </a:fld>
            <a:endParaRPr kumimoji="1" lang="ja-JP" altLang="en-US"/>
          </a:p>
        </p:txBody>
      </p:sp>
    </p:spTree>
    <p:extLst>
      <p:ext uri="{BB962C8B-B14F-4D97-AF65-F5344CB8AC3E}">
        <p14:creationId xmlns:p14="http://schemas.microsoft.com/office/powerpoint/2010/main" val="22047364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734FD3E-0A56-094C-AF00-85880119F3CB}"/>
              </a:ext>
            </a:extLst>
          </p:cNvPr>
          <p:cNvSpPr>
            <a:spLocks noGrp="1"/>
          </p:cNvSpPr>
          <p:nvPr>
            <p:ph idx="1"/>
          </p:nvPr>
        </p:nvSpPr>
        <p:spPr>
          <a:xfrm>
            <a:off x="457200" y="860254"/>
            <a:ext cx="8229600" cy="4525962"/>
          </a:xfrm>
        </p:spPr>
        <p:txBody>
          <a:bodyPr/>
          <a:lstStyle/>
          <a:p>
            <a:r>
              <a:rPr lang="en-US" altLang="ja-JP" dirty="0"/>
              <a:t>2</a:t>
            </a:r>
            <a:r>
              <a:rPr lang="ja-JP" altLang="en-US"/>
              <a:t>つの誤謬（過誤）</a:t>
            </a:r>
            <a:endParaRPr lang="en-US" altLang="ja-JP" dirty="0"/>
          </a:p>
          <a:p>
            <a:pPr lvl="1"/>
            <a:r>
              <a:rPr kumimoji="1" lang="ja-JP" altLang="en-US" sz="1400">
                <a:latin typeface="Meiryo" panose="020B0604030504040204" pitchFamily="34" charset="-128"/>
                <a:ea typeface="Meiryo" panose="020B0604030504040204" pitchFamily="34" charset="-128"/>
              </a:rPr>
              <a:t>統計的仮説検定には必ず</a:t>
            </a:r>
            <a:r>
              <a:rPr kumimoji="1" lang="en-US" altLang="ja-JP" sz="1400" dirty="0">
                <a:latin typeface="Meiryo" panose="020B0604030504040204" pitchFamily="34" charset="-128"/>
                <a:ea typeface="Meiryo" panose="020B0604030504040204" pitchFamily="34" charset="-128"/>
              </a:rPr>
              <a:t>2</a:t>
            </a:r>
            <a:r>
              <a:rPr kumimoji="1" lang="ja-JP" altLang="en-US" sz="1400">
                <a:latin typeface="Meiryo" panose="020B0604030504040204" pitchFamily="34" charset="-128"/>
                <a:ea typeface="Meiryo" panose="020B0604030504040204" pitchFamily="34" charset="-128"/>
              </a:rPr>
              <a:t>種類の誤謬（過誤）のリスクが伴う。</a:t>
            </a:r>
            <a:endParaRPr kumimoji="1" lang="en-US" altLang="ja-JP" sz="1400" dirty="0">
              <a:latin typeface="Meiryo" panose="020B0604030504040204" pitchFamily="34" charset="-128"/>
              <a:ea typeface="Meiryo" panose="020B0604030504040204" pitchFamily="34" charset="-128"/>
            </a:endParaRPr>
          </a:p>
          <a:p>
            <a:pPr lvl="2"/>
            <a:r>
              <a:rPr lang="ja-JP" altLang="en-US" sz="1000">
                <a:latin typeface="Meiryo" panose="020B0604030504040204" pitchFamily="34" charset="-128"/>
                <a:ea typeface="Meiryo" panose="020B0604030504040204" pitchFamily="34" charset="-128"/>
              </a:rPr>
              <a:t>正しいものを間違っているとする誤り</a:t>
            </a:r>
            <a:r>
              <a:rPr lang="en-US" altLang="ja-JP" sz="1000" dirty="0">
                <a:latin typeface="Meiryo" panose="020B0604030504040204" pitchFamily="34" charset="-128"/>
                <a:ea typeface="Meiryo" panose="020B0604030504040204" pitchFamily="34" charset="-128"/>
              </a:rPr>
              <a:t>…</a:t>
            </a:r>
            <a:r>
              <a:rPr lang="ja-JP" altLang="en-US" sz="1000">
                <a:latin typeface="Meiryo" panose="020B0604030504040204" pitchFamily="34" charset="-128"/>
                <a:ea typeface="Meiryo" panose="020B0604030504040204" pitchFamily="34" charset="-128"/>
              </a:rPr>
              <a:t>第</a:t>
            </a:r>
            <a:r>
              <a:rPr lang="en-US" altLang="ja-JP" sz="1000" dirty="0">
                <a:latin typeface="Meiryo" panose="020B0604030504040204" pitchFamily="34" charset="-128"/>
                <a:ea typeface="Meiryo" panose="020B0604030504040204" pitchFamily="34" charset="-128"/>
              </a:rPr>
              <a:t>1</a:t>
            </a:r>
            <a:r>
              <a:rPr lang="ja-JP" altLang="en-US" sz="1000">
                <a:latin typeface="Meiryo" panose="020B0604030504040204" pitchFamily="34" charset="-128"/>
                <a:ea typeface="Meiryo" panose="020B0604030504040204" pitchFamily="34" charset="-128"/>
              </a:rPr>
              <a:t>種の過誤</a:t>
            </a:r>
            <a:endParaRPr lang="en-US" altLang="ja-JP" sz="1000" dirty="0">
              <a:latin typeface="Meiryo" panose="020B0604030504040204" pitchFamily="34" charset="-128"/>
              <a:ea typeface="Meiryo" panose="020B0604030504040204" pitchFamily="34" charset="-128"/>
            </a:endParaRPr>
          </a:p>
          <a:p>
            <a:pPr lvl="2"/>
            <a:r>
              <a:rPr kumimoji="1" lang="ja-JP" altLang="en-US" sz="1000">
                <a:latin typeface="Meiryo" panose="020B0604030504040204" pitchFamily="34" charset="-128"/>
                <a:ea typeface="Meiryo" panose="020B0604030504040204" pitchFamily="34" charset="-128"/>
              </a:rPr>
              <a:t>間違っているものを正しいとする誤り</a:t>
            </a:r>
            <a:r>
              <a:rPr kumimoji="1" lang="en-US" altLang="ja-JP" sz="1000" dirty="0">
                <a:latin typeface="Meiryo" panose="020B0604030504040204" pitchFamily="34" charset="-128"/>
                <a:ea typeface="Meiryo" panose="020B0604030504040204" pitchFamily="34" charset="-128"/>
              </a:rPr>
              <a:t>…</a:t>
            </a:r>
            <a:r>
              <a:rPr kumimoji="1" lang="ja-JP" altLang="en-US" sz="1000">
                <a:latin typeface="Meiryo" panose="020B0604030504040204" pitchFamily="34" charset="-128"/>
                <a:ea typeface="Meiryo" panose="020B0604030504040204" pitchFamily="34" charset="-128"/>
              </a:rPr>
              <a:t>第</a:t>
            </a:r>
            <a:r>
              <a:rPr kumimoji="1" lang="en-US" altLang="ja-JP" sz="1000" dirty="0">
                <a:latin typeface="Meiryo" panose="020B0604030504040204" pitchFamily="34" charset="-128"/>
                <a:ea typeface="Meiryo" panose="020B0604030504040204" pitchFamily="34" charset="-128"/>
              </a:rPr>
              <a:t>2</a:t>
            </a:r>
            <a:r>
              <a:rPr kumimoji="1" lang="ja-JP" altLang="en-US" sz="1000">
                <a:latin typeface="Meiryo" panose="020B0604030504040204" pitchFamily="34" charset="-128"/>
                <a:ea typeface="Meiryo" panose="020B0604030504040204" pitchFamily="34" charset="-128"/>
              </a:rPr>
              <a:t>種の過誤</a:t>
            </a:r>
            <a:endParaRPr kumimoji="1" lang="en-US" altLang="ja-JP" sz="1000" dirty="0">
              <a:latin typeface="Meiryo" panose="020B0604030504040204" pitchFamily="34" charset="-128"/>
              <a:ea typeface="Meiryo" panose="020B0604030504040204" pitchFamily="34" charset="-128"/>
            </a:endParaRPr>
          </a:p>
          <a:p>
            <a:pPr lvl="1"/>
            <a:r>
              <a:rPr lang="ja-JP" altLang="en-US" sz="1400">
                <a:latin typeface="Meiryo" panose="020B0604030504040204" pitchFamily="34" charset="-128"/>
                <a:ea typeface="Meiryo" panose="020B0604030504040204" pitchFamily="34" charset="-128"/>
              </a:rPr>
              <a:t>検定を構築する際にはできるだけこの</a:t>
            </a:r>
            <a:r>
              <a:rPr lang="en-US" altLang="ja-JP" sz="1400" dirty="0">
                <a:latin typeface="Meiryo" panose="020B0604030504040204" pitchFamily="34" charset="-128"/>
                <a:ea typeface="Meiryo" panose="020B0604030504040204" pitchFamily="34" charset="-128"/>
              </a:rPr>
              <a:t>2</a:t>
            </a:r>
            <a:r>
              <a:rPr lang="ja-JP" altLang="en-US" sz="1400">
                <a:latin typeface="Meiryo" panose="020B0604030504040204" pitchFamily="34" charset="-128"/>
                <a:ea typeface="Meiryo" panose="020B0604030504040204" pitchFamily="34" charset="-128"/>
              </a:rPr>
              <a:t>種類の過誤を起こす確率を同時に小さくすることが望ましい。</a:t>
            </a:r>
            <a:endParaRPr lang="en-US" altLang="ja-JP" sz="1400" dirty="0">
              <a:latin typeface="Meiryo" panose="020B0604030504040204" pitchFamily="34" charset="-128"/>
              <a:ea typeface="Meiryo" panose="020B0604030504040204" pitchFamily="34" charset="-128"/>
            </a:endParaRPr>
          </a:p>
          <a:p>
            <a:pPr lvl="2"/>
            <a:r>
              <a:rPr kumimoji="1" lang="ja-JP" altLang="en-US" sz="1000">
                <a:latin typeface="Meiryo" panose="020B0604030504040204" pitchFamily="34" charset="-128"/>
                <a:ea typeface="Meiryo" panose="020B0604030504040204" pitchFamily="34" charset="-128"/>
              </a:rPr>
              <a:t>ただし、同じデータに基づく判断でこの</a:t>
            </a:r>
            <a:r>
              <a:rPr kumimoji="1" lang="en-US" altLang="ja-JP" sz="1000" dirty="0">
                <a:latin typeface="Meiryo" panose="020B0604030504040204" pitchFamily="34" charset="-128"/>
                <a:ea typeface="Meiryo" panose="020B0604030504040204" pitchFamily="34" charset="-128"/>
              </a:rPr>
              <a:t>2</a:t>
            </a:r>
            <a:r>
              <a:rPr kumimoji="1" lang="ja-JP" altLang="en-US" sz="1000">
                <a:latin typeface="Meiryo" panose="020B0604030504040204" pitchFamily="34" charset="-128"/>
                <a:ea typeface="Meiryo" panose="020B0604030504040204" pitchFamily="34" charset="-128"/>
              </a:rPr>
              <a:t>種類の誤りを同時に小さくすることはできない。</a:t>
            </a:r>
            <a:endParaRPr kumimoji="1" lang="en-US" altLang="ja-JP" sz="1000" dirty="0">
              <a:latin typeface="Meiryo" panose="020B0604030504040204" pitchFamily="34" charset="-128"/>
              <a:ea typeface="Meiryo" panose="020B0604030504040204" pitchFamily="34" charset="-128"/>
            </a:endParaRPr>
          </a:p>
          <a:p>
            <a:pPr lvl="2"/>
            <a:r>
              <a:rPr lang="ja-JP" altLang="en-US" sz="1000">
                <a:latin typeface="Meiryo" panose="020B0604030504040204" pitchFamily="34" charset="-128"/>
                <a:ea typeface="Meiryo" panose="020B0604030504040204" pitchFamily="34" charset="-128"/>
              </a:rPr>
              <a:t>統計的仮説検定の立場では、帰無仮説が正しいにもかかわらずそれを棄却し、対立仮説の方を正しいとする確率をあらかじめ許容できる値以下（第</a:t>
            </a:r>
            <a:r>
              <a:rPr lang="en-US" altLang="ja-JP" sz="1000" dirty="0">
                <a:latin typeface="Meiryo" panose="020B0604030504040204" pitchFamily="34" charset="-128"/>
                <a:ea typeface="Meiryo" panose="020B0604030504040204" pitchFamily="34" charset="-128"/>
              </a:rPr>
              <a:t>1</a:t>
            </a:r>
            <a:r>
              <a:rPr lang="ja-JP" altLang="en-US" sz="1000">
                <a:latin typeface="Meiryo" panose="020B0604030504040204" pitchFamily="34" charset="-128"/>
                <a:ea typeface="Meiryo" panose="020B0604030504040204" pitchFamily="34" charset="-128"/>
              </a:rPr>
              <a:t>種の過誤を可能な限り減らす）になるようにして検定する。</a:t>
            </a:r>
            <a:endParaRPr kumimoji="1" lang="ja-JP" altLang="en-US" sz="1000">
              <a:latin typeface="Meiryo" panose="020B0604030504040204" pitchFamily="34" charset="-128"/>
              <a:ea typeface="Meiryo" panose="020B0604030504040204" pitchFamily="34" charset="-128"/>
            </a:endParaRPr>
          </a:p>
        </p:txBody>
      </p:sp>
      <p:graphicFrame>
        <p:nvGraphicFramePr>
          <p:cNvPr id="4" name="表 3">
            <a:extLst>
              <a:ext uri="{FF2B5EF4-FFF2-40B4-BE49-F238E27FC236}">
                <a16:creationId xmlns:a16="http://schemas.microsoft.com/office/drawing/2014/main" id="{7DC29E64-81AF-3D4F-A8D9-3C2500DE1D2E}"/>
              </a:ext>
            </a:extLst>
          </p:cNvPr>
          <p:cNvGraphicFramePr>
            <a:graphicFrameLocks noGrp="1"/>
          </p:cNvGraphicFramePr>
          <p:nvPr>
            <p:extLst>
              <p:ext uri="{D42A27DB-BD31-4B8C-83A1-F6EECF244321}">
                <p14:modId xmlns:p14="http://schemas.microsoft.com/office/powerpoint/2010/main" val="4108467822"/>
              </p:ext>
            </p:extLst>
          </p:nvPr>
        </p:nvGraphicFramePr>
        <p:xfrm>
          <a:off x="1586348" y="3024995"/>
          <a:ext cx="6096000" cy="2923856"/>
        </p:xfrm>
        <a:graphic>
          <a:graphicData uri="http://schemas.openxmlformats.org/drawingml/2006/table">
            <a:tbl>
              <a:tblPr firstRow="1" bandRow="1">
                <a:tableStyleId>{5940675A-B579-460E-94D1-54222C63F5DA}</a:tableStyleId>
              </a:tblPr>
              <a:tblGrid>
                <a:gridCol w="551290">
                  <a:extLst>
                    <a:ext uri="{9D8B030D-6E8A-4147-A177-3AD203B41FA5}">
                      <a16:colId xmlns:a16="http://schemas.microsoft.com/office/drawing/2014/main" val="129231102"/>
                    </a:ext>
                  </a:extLst>
                </a:gridCol>
                <a:gridCol w="659958">
                  <a:extLst>
                    <a:ext uri="{9D8B030D-6E8A-4147-A177-3AD203B41FA5}">
                      <a16:colId xmlns:a16="http://schemas.microsoft.com/office/drawing/2014/main" val="1557732955"/>
                    </a:ext>
                  </a:extLst>
                </a:gridCol>
                <a:gridCol w="2442376">
                  <a:extLst>
                    <a:ext uri="{9D8B030D-6E8A-4147-A177-3AD203B41FA5}">
                      <a16:colId xmlns:a16="http://schemas.microsoft.com/office/drawing/2014/main" val="1463294839"/>
                    </a:ext>
                  </a:extLst>
                </a:gridCol>
                <a:gridCol w="2442376">
                  <a:extLst>
                    <a:ext uri="{9D8B030D-6E8A-4147-A177-3AD203B41FA5}">
                      <a16:colId xmlns:a16="http://schemas.microsoft.com/office/drawing/2014/main" val="497154595"/>
                    </a:ext>
                  </a:extLst>
                </a:gridCol>
              </a:tblGrid>
              <a:tr h="228821">
                <a:tc rowSpan="2" gridSpan="2">
                  <a:txBody>
                    <a:bodyPr/>
                    <a:lstStyle/>
                    <a:p>
                      <a:pPr algn="ctr"/>
                      <a:r>
                        <a:rPr kumimoji="1" lang="ja-JP" altLang="en-US" sz="1100">
                          <a:latin typeface="Meiryo" panose="020B0604030504040204" pitchFamily="34" charset="-128"/>
                          <a:ea typeface="Meiryo" panose="020B0604030504040204" pitchFamily="34" charset="-128"/>
                        </a:rPr>
                        <a:t>帰無仮説</a:t>
                      </a:r>
                      <a:endParaRPr kumimoji="1" lang="en-US" altLang="ja-JP" sz="1100" dirty="0">
                        <a:latin typeface="Meiryo" panose="020B0604030504040204" pitchFamily="34" charset="-128"/>
                        <a:ea typeface="Meiryo" panose="020B0604030504040204" pitchFamily="34" charset="-128"/>
                      </a:endParaRPr>
                    </a:p>
                    <a:p>
                      <a:pPr algn="ctr"/>
                      <a:r>
                        <a:rPr kumimoji="1" lang="ja-JP" altLang="en-US" sz="1100" b="1">
                          <a:solidFill>
                            <a:srgbClr val="FF0000"/>
                          </a:solidFill>
                          <a:latin typeface="Meiryo" panose="020B0604030504040204" pitchFamily="34" charset="-128"/>
                          <a:ea typeface="Meiryo" panose="020B0604030504040204" pitchFamily="34" charset="-128"/>
                        </a:rPr>
                        <a:t>被告人は無罪</a:t>
                      </a:r>
                    </a:p>
                  </a:txBody>
                  <a:tcPr anchor="ctr"/>
                </a:tc>
                <a:tc rowSpan="2" hMerge="1">
                  <a:txBody>
                    <a:bodyPr/>
                    <a:lstStyle/>
                    <a:p>
                      <a:endParaRPr kumimoji="1" lang="ja-JP" altLang="en-US"/>
                    </a:p>
                  </a:txBody>
                  <a:tcPr/>
                </a:tc>
                <a:tc gridSpan="2">
                  <a:txBody>
                    <a:bodyPr/>
                    <a:lstStyle/>
                    <a:p>
                      <a:pPr algn="ctr"/>
                      <a:r>
                        <a:rPr kumimoji="1" lang="ja-JP" altLang="en-US" sz="1100">
                          <a:latin typeface="Meiryo" panose="020B0604030504040204" pitchFamily="34" charset="-128"/>
                          <a:ea typeface="Meiryo" panose="020B0604030504040204" pitchFamily="34" charset="-128"/>
                        </a:rPr>
                        <a:t>検定による判断</a:t>
                      </a:r>
                    </a:p>
                  </a:txBody>
                  <a:tcPr anchor="ctr"/>
                </a:tc>
                <a:tc hMerge="1">
                  <a:txBody>
                    <a:bodyPr/>
                    <a:lstStyle/>
                    <a:p>
                      <a:endParaRPr kumimoji="1" lang="ja-JP" altLang="en-US"/>
                    </a:p>
                  </a:txBody>
                  <a:tcPr/>
                </a:tc>
                <a:extLst>
                  <a:ext uri="{0D108BD9-81ED-4DB2-BD59-A6C34878D82A}">
                    <a16:rowId xmlns:a16="http://schemas.microsoft.com/office/drawing/2014/main" val="4093987250"/>
                  </a:ext>
                </a:extLst>
              </a:tr>
              <a:tr h="248037">
                <a:tc gridSpan="2" vMerge="1">
                  <a:txBody>
                    <a:bodyPr/>
                    <a:lstStyle/>
                    <a:p>
                      <a:endParaRPr kumimoji="1" lang="ja-JP" altLang="en-US"/>
                    </a:p>
                  </a:txBody>
                  <a:tcPr/>
                </a:tc>
                <a:tc hMerge="1" vMerge="1">
                  <a:txBody>
                    <a:bodyPr/>
                    <a:lstStyle/>
                    <a:p>
                      <a:endParaRPr kumimoji="1" lang="ja-JP" altLang="en-US"/>
                    </a:p>
                  </a:txBody>
                  <a:tcPr/>
                </a:tc>
                <a:tc>
                  <a:txBody>
                    <a:bodyPr/>
                    <a:lstStyle/>
                    <a:p>
                      <a:pPr algn="ctr"/>
                      <a:r>
                        <a:rPr kumimoji="1" lang="ja-JP" altLang="en-US" sz="1100">
                          <a:latin typeface="Meiryo" panose="020B0604030504040204" pitchFamily="34" charset="-128"/>
                          <a:ea typeface="Meiryo" panose="020B0604030504040204" pitchFamily="34" charset="-128"/>
                        </a:rPr>
                        <a:t>真</a:t>
                      </a:r>
                      <a:endParaRPr kumimoji="1" lang="en-US" altLang="ja-JP" sz="1100" dirty="0">
                        <a:latin typeface="Meiryo" panose="020B0604030504040204" pitchFamily="34" charset="-128"/>
                        <a:ea typeface="Meiryo" panose="020B0604030504040204" pitchFamily="34" charset="-128"/>
                      </a:endParaRPr>
                    </a:p>
                    <a:p>
                      <a:pPr algn="ctr"/>
                      <a:r>
                        <a:rPr kumimoji="1" lang="ja-JP" altLang="en-US" sz="1100" b="1">
                          <a:solidFill>
                            <a:srgbClr val="FF0000"/>
                          </a:solidFill>
                          <a:latin typeface="Meiryo" panose="020B0604030504040204" pitchFamily="34" charset="-128"/>
                          <a:ea typeface="Meiryo" panose="020B0604030504040204" pitchFamily="34" charset="-128"/>
                        </a:rPr>
                        <a:t>無罪判決</a:t>
                      </a:r>
                    </a:p>
                  </a:txBody>
                  <a:tcPr anchor="ctr"/>
                </a:tc>
                <a:tc>
                  <a:txBody>
                    <a:bodyPr/>
                    <a:lstStyle/>
                    <a:p>
                      <a:pPr algn="ctr"/>
                      <a:r>
                        <a:rPr kumimoji="1" lang="ja-JP" altLang="en-US" sz="1100">
                          <a:latin typeface="Meiryo" panose="020B0604030504040204" pitchFamily="34" charset="-128"/>
                          <a:ea typeface="Meiryo" panose="020B0604030504040204" pitchFamily="34" charset="-128"/>
                        </a:rPr>
                        <a:t>偽</a:t>
                      </a:r>
                      <a:endParaRPr kumimoji="1" lang="en-US" altLang="ja-JP" sz="1100" dirty="0">
                        <a:latin typeface="Meiryo" panose="020B0604030504040204" pitchFamily="34" charset="-128"/>
                        <a:ea typeface="Meiryo" panose="020B0604030504040204" pitchFamily="34" charset="-128"/>
                      </a:endParaRPr>
                    </a:p>
                    <a:p>
                      <a:pPr algn="ctr"/>
                      <a:r>
                        <a:rPr kumimoji="1" lang="ja-JP" altLang="en-US" sz="1100" b="1">
                          <a:solidFill>
                            <a:srgbClr val="FF0000"/>
                          </a:solidFill>
                          <a:latin typeface="Meiryo" panose="020B0604030504040204" pitchFamily="34" charset="-128"/>
                          <a:ea typeface="Meiryo" panose="020B0604030504040204" pitchFamily="34" charset="-128"/>
                        </a:rPr>
                        <a:t>有罪判決</a:t>
                      </a:r>
                    </a:p>
                  </a:txBody>
                  <a:tcPr anchor="ctr"/>
                </a:tc>
                <a:extLst>
                  <a:ext uri="{0D108BD9-81ED-4DB2-BD59-A6C34878D82A}">
                    <a16:rowId xmlns:a16="http://schemas.microsoft.com/office/drawing/2014/main" val="1634138387"/>
                  </a:ext>
                </a:extLst>
              </a:tr>
              <a:tr h="1119028">
                <a:tc rowSpan="2">
                  <a:txBody>
                    <a:bodyPr/>
                    <a:lstStyle/>
                    <a:p>
                      <a:pPr algn="ctr"/>
                      <a:r>
                        <a:rPr kumimoji="1" lang="ja-JP" altLang="en-US" sz="1100">
                          <a:latin typeface="Meiryo" panose="020B0604030504040204" pitchFamily="34" charset="-128"/>
                          <a:ea typeface="Meiryo" panose="020B0604030504040204" pitchFamily="34" charset="-128"/>
                        </a:rPr>
                        <a:t>真偽</a:t>
                      </a:r>
                    </a:p>
                  </a:txBody>
                  <a:tcPr anchor="ctr"/>
                </a:tc>
                <a:tc>
                  <a:txBody>
                    <a:bodyPr/>
                    <a:lstStyle/>
                    <a:p>
                      <a:pPr algn="ctr"/>
                      <a:r>
                        <a:rPr kumimoji="1" lang="ja-JP" altLang="en-US" sz="1100">
                          <a:latin typeface="Meiryo" panose="020B0604030504040204" pitchFamily="34" charset="-128"/>
                          <a:ea typeface="Meiryo" panose="020B0604030504040204" pitchFamily="34" charset="-128"/>
                        </a:rPr>
                        <a:t>真</a:t>
                      </a:r>
                      <a:endParaRPr kumimoji="1" lang="en-US" altLang="ja-JP" sz="1100" dirty="0">
                        <a:latin typeface="Meiryo" panose="020B0604030504040204" pitchFamily="34" charset="-128"/>
                        <a:ea typeface="Meiryo" panose="020B0604030504040204" pitchFamily="34" charset="-128"/>
                      </a:endParaRPr>
                    </a:p>
                    <a:p>
                      <a:pPr algn="ctr"/>
                      <a:r>
                        <a:rPr kumimoji="1" lang="ja-JP" altLang="en-US" sz="1100" b="1">
                          <a:solidFill>
                            <a:srgbClr val="FF0000"/>
                          </a:solidFill>
                          <a:latin typeface="Meiryo" panose="020B0604030504040204" pitchFamily="34" charset="-128"/>
                          <a:ea typeface="Meiryo" panose="020B0604030504040204" pitchFamily="34" charset="-128"/>
                        </a:rPr>
                        <a:t>無実</a:t>
                      </a:r>
                    </a:p>
                  </a:txBody>
                  <a:tcPr anchor="ctr"/>
                </a:tc>
                <a:tc>
                  <a:txBody>
                    <a:bodyPr/>
                    <a:lstStyle/>
                    <a:p>
                      <a:pPr algn="ctr"/>
                      <a:r>
                        <a:rPr kumimoji="1" lang="ja-JP" altLang="en-US" sz="1100">
                          <a:latin typeface="Meiryo" panose="020B0604030504040204" pitchFamily="34" charset="-128"/>
                          <a:ea typeface="Meiryo" panose="020B0604030504040204" pitchFamily="34" charset="-128"/>
                        </a:rPr>
                        <a:t>正しい</a:t>
                      </a:r>
                    </a:p>
                  </a:txBody>
                  <a:tcPr anchor="ctr"/>
                </a:tc>
                <a:tc>
                  <a:txBody>
                    <a:bodyPr/>
                    <a:lstStyle/>
                    <a:p>
                      <a:pPr algn="ctr"/>
                      <a:r>
                        <a:rPr kumimoji="1" lang="ja-JP" altLang="en-US" sz="1100">
                          <a:latin typeface="Meiryo" panose="020B0604030504040204" pitchFamily="34" charset="-128"/>
                          <a:ea typeface="Meiryo" panose="020B0604030504040204" pitchFamily="34" charset="-128"/>
                        </a:rPr>
                        <a:t>第</a:t>
                      </a:r>
                      <a:r>
                        <a:rPr kumimoji="1" lang="en-US" altLang="ja-JP" sz="1100" dirty="0">
                          <a:latin typeface="Meiryo" panose="020B0604030504040204" pitchFamily="34" charset="-128"/>
                          <a:ea typeface="Meiryo" panose="020B0604030504040204" pitchFamily="34" charset="-128"/>
                        </a:rPr>
                        <a:t>1</a:t>
                      </a:r>
                      <a:r>
                        <a:rPr kumimoji="1" lang="ja-JP" altLang="en-US" sz="1100">
                          <a:latin typeface="Meiryo" panose="020B0604030504040204" pitchFamily="34" charset="-128"/>
                          <a:ea typeface="Meiryo" panose="020B0604030504040204" pitchFamily="34" charset="-128"/>
                        </a:rPr>
                        <a:t>種の過誤</a:t>
                      </a:r>
                      <a:endParaRPr kumimoji="1" lang="en-US" altLang="ja-JP" sz="1100" dirty="0">
                        <a:latin typeface="Meiryo" panose="020B0604030504040204" pitchFamily="34" charset="-128"/>
                        <a:ea typeface="Meiryo" panose="020B0604030504040204" pitchFamily="34" charset="-128"/>
                      </a:endParaRPr>
                    </a:p>
                    <a:p>
                      <a:pPr algn="ctr"/>
                      <a:r>
                        <a:rPr kumimoji="1" lang="ja-JP" altLang="en-US" sz="1100">
                          <a:latin typeface="Meiryo" panose="020B0604030504040204" pitchFamily="34" charset="-128"/>
                          <a:ea typeface="Meiryo" panose="020B0604030504040204" pitchFamily="34" charset="-128"/>
                        </a:rPr>
                        <a:t>「慌て者の誤り」</a:t>
                      </a:r>
                      <a:endParaRPr kumimoji="1" lang="en-US" altLang="ja-JP" sz="1100" dirty="0">
                        <a:latin typeface="Meiryo" panose="020B0604030504040204" pitchFamily="34" charset="-128"/>
                        <a:ea typeface="Meiryo" panose="020B0604030504040204" pitchFamily="34" charset="-128"/>
                      </a:endParaRPr>
                    </a:p>
                    <a:p>
                      <a:pPr algn="ctr"/>
                      <a:endParaRPr kumimoji="1" lang="en-US" altLang="ja-JP" sz="1100" dirty="0">
                        <a:latin typeface="Meiryo" panose="020B0604030504040204" pitchFamily="34" charset="-128"/>
                        <a:ea typeface="Meiryo" panose="020B0604030504040204" pitchFamily="34" charset="-128"/>
                      </a:endParaRPr>
                    </a:p>
                    <a:p>
                      <a:pPr algn="ctr"/>
                      <a:r>
                        <a:rPr kumimoji="1" lang="ja-JP" altLang="en-US" sz="1100" b="1">
                          <a:solidFill>
                            <a:srgbClr val="FF0000"/>
                          </a:solidFill>
                          <a:latin typeface="Meiryo" panose="020B0604030504040204" pitchFamily="34" charset="-128"/>
                          <a:ea typeface="Meiryo" panose="020B0604030504040204" pitchFamily="34" charset="-128"/>
                        </a:rPr>
                        <a:t>冤罪！</a:t>
                      </a:r>
                    </a:p>
                  </a:txBody>
                  <a:tcPr anchor="ctr"/>
                </a:tc>
                <a:extLst>
                  <a:ext uri="{0D108BD9-81ED-4DB2-BD59-A6C34878D82A}">
                    <a16:rowId xmlns:a16="http://schemas.microsoft.com/office/drawing/2014/main" val="1663487673"/>
                  </a:ext>
                </a:extLst>
              </a:tr>
              <a:tr h="1119028">
                <a:tc vMerge="1">
                  <a:txBody>
                    <a:bodyPr/>
                    <a:lstStyle/>
                    <a:p>
                      <a:endParaRPr kumimoji="1" lang="ja-JP" altLang="en-US"/>
                    </a:p>
                  </a:txBody>
                  <a:tcPr/>
                </a:tc>
                <a:tc>
                  <a:txBody>
                    <a:bodyPr/>
                    <a:lstStyle/>
                    <a:p>
                      <a:pPr algn="ctr"/>
                      <a:r>
                        <a:rPr kumimoji="1" lang="ja-JP" altLang="en-US" sz="1100">
                          <a:latin typeface="Meiryo" panose="020B0604030504040204" pitchFamily="34" charset="-128"/>
                          <a:ea typeface="Meiryo" panose="020B0604030504040204" pitchFamily="34" charset="-128"/>
                        </a:rPr>
                        <a:t>偽</a:t>
                      </a:r>
                      <a:endParaRPr kumimoji="1" lang="en-US" altLang="ja-JP" sz="1100" dirty="0">
                        <a:latin typeface="Meiryo" panose="020B0604030504040204" pitchFamily="34" charset="-128"/>
                        <a:ea typeface="Meiryo" panose="020B0604030504040204" pitchFamily="34" charset="-128"/>
                      </a:endParaRPr>
                    </a:p>
                    <a:p>
                      <a:pPr algn="ctr"/>
                      <a:r>
                        <a:rPr kumimoji="1" lang="ja-JP" altLang="en-US" sz="1100" b="1">
                          <a:solidFill>
                            <a:srgbClr val="FF0000"/>
                          </a:solidFill>
                          <a:latin typeface="Meiryo" panose="020B0604030504040204" pitchFamily="34" charset="-128"/>
                          <a:ea typeface="Meiryo" panose="020B0604030504040204" pitchFamily="34" charset="-128"/>
                        </a:rPr>
                        <a:t>犯行</a:t>
                      </a:r>
                    </a:p>
                  </a:txBody>
                  <a:tcPr anchor="ctr"/>
                </a:tc>
                <a:tc>
                  <a:txBody>
                    <a:bodyPr/>
                    <a:lstStyle/>
                    <a:p>
                      <a:pPr algn="ctr"/>
                      <a:r>
                        <a:rPr kumimoji="1" lang="ja-JP" altLang="en-US" sz="1100">
                          <a:latin typeface="Meiryo" panose="020B0604030504040204" pitchFamily="34" charset="-128"/>
                          <a:ea typeface="Meiryo" panose="020B0604030504040204" pitchFamily="34" charset="-128"/>
                        </a:rPr>
                        <a:t>第</a:t>
                      </a:r>
                      <a:r>
                        <a:rPr kumimoji="1" lang="en-US" altLang="ja-JP" sz="1100" dirty="0">
                          <a:latin typeface="Meiryo" panose="020B0604030504040204" pitchFamily="34" charset="-128"/>
                          <a:ea typeface="Meiryo" panose="020B0604030504040204" pitchFamily="34" charset="-128"/>
                        </a:rPr>
                        <a:t>2</a:t>
                      </a:r>
                      <a:r>
                        <a:rPr kumimoji="1" lang="ja-JP" altLang="en-US" sz="1100">
                          <a:latin typeface="Meiryo" panose="020B0604030504040204" pitchFamily="34" charset="-128"/>
                          <a:ea typeface="Meiryo" panose="020B0604030504040204" pitchFamily="34" charset="-128"/>
                        </a:rPr>
                        <a:t>種の過誤</a:t>
                      </a:r>
                      <a:endParaRPr kumimoji="1" lang="en-US" altLang="ja-JP" sz="1100" dirty="0">
                        <a:latin typeface="Meiryo" panose="020B0604030504040204" pitchFamily="34" charset="-128"/>
                        <a:ea typeface="Meiryo" panose="020B0604030504040204" pitchFamily="34" charset="-128"/>
                      </a:endParaRPr>
                    </a:p>
                    <a:p>
                      <a:pPr algn="ctr"/>
                      <a:r>
                        <a:rPr kumimoji="1" lang="ja-JP" altLang="en-US" sz="1100">
                          <a:latin typeface="Meiryo" panose="020B0604030504040204" pitchFamily="34" charset="-128"/>
                          <a:ea typeface="Meiryo" panose="020B0604030504040204" pitchFamily="34" charset="-128"/>
                        </a:rPr>
                        <a:t>「ぼんやり者の誤り」</a:t>
                      </a:r>
                      <a:endParaRPr kumimoji="1" lang="en-US" altLang="ja-JP" sz="1100">
                        <a:latin typeface="Meiryo" panose="020B0604030504040204" pitchFamily="34" charset="-128"/>
                        <a:ea typeface="Meiryo" panose="020B0604030504040204" pitchFamily="34" charset="-128"/>
                      </a:endParaRPr>
                    </a:p>
                    <a:p>
                      <a:pPr algn="ctr"/>
                      <a:endParaRPr kumimoji="1" lang="en-US" altLang="ja-JP" sz="1100">
                        <a:latin typeface="Meiryo" panose="020B0604030504040204" pitchFamily="34" charset="-128"/>
                        <a:ea typeface="Meiryo" panose="020B0604030504040204" pitchFamily="34" charset="-128"/>
                      </a:endParaRPr>
                    </a:p>
                    <a:p>
                      <a:pPr algn="ctr"/>
                      <a:r>
                        <a:rPr kumimoji="1" lang="ja-JP" altLang="en-US" sz="1100" b="1">
                          <a:solidFill>
                            <a:srgbClr val="FF0000"/>
                          </a:solidFill>
                          <a:latin typeface="Meiryo" panose="020B0604030504040204" pitchFamily="34" charset="-128"/>
                          <a:ea typeface="Meiryo" panose="020B0604030504040204" pitchFamily="34" charset="-128"/>
                        </a:rPr>
                        <a:t>見逃し・完全犯罪</a:t>
                      </a:r>
                    </a:p>
                  </a:txBody>
                  <a:tcPr anchor="ctr"/>
                </a:tc>
                <a:tc>
                  <a:txBody>
                    <a:bodyPr/>
                    <a:lstStyle/>
                    <a:p>
                      <a:pPr algn="ctr"/>
                      <a:r>
                        <a:rPr kumimoji="1" lang="ja-JP" altLang="en-US" sz="1100" dirty="0">
                          <a:latin typeface="Meiryo" panose="020B0604030504040204" pitchFamily="34" charset="-128"/>
                          <a:ea typeface="Meiryo" panose="020B0604030504040204" pitchFamily="34" charset="-128"/>
                        </a:rPr>
                        <a:t>正しい</a:t>
                      </a:r>
                      <a:endParaRPr kumimoji="1" lang="en-US" altLang="ja-JP" sz="1100" dirty="0">
                        <a:latin typeface="Meiryo" panose="020B0604030504040204" pitchFamily="34" charset="-128"/>
                        <a:ea typeface="Meiryo" panose="020B0604030504040204" pitchFamily="34" charset="-128"/>
                      </a:endParaRPr>
                    </a:p>
                    <a:p>
                      <a:pPr algn="ctr"/>
                      <a:r>
                        <a:rPr kumimoji="1" lang="ja-JP" altLang="en-US" sz="1100" dirty="0">
                          <a:latin typeface="Meiryo" panose="020B0604030504040204" pitchFamily="34" charset="-128"/>
                          <a:ea typeface="Meiryo" panose="020B0604030504040204" pitchFamily="34" charset="-128"/>
                        </a:rPr>
                        <a:t>（検定の検出力）</a:t>
                      </a:r>
                    </a:p>
                  </a:txBody>
                  <a:tcPr anchor="ctr"/>
                </a:tc>
                <a:extLst>
                  <a:ext uri="{0D108BD9-81ED-4DB2-BD59-A6C34878D82A}">
                    <a16:rowId xmlns:a16="http://schemas.microsoft.com/office/drawing/2014/main" val="3771336657"/>
                  </a:ext>
                </a:extLst>
              </a:tr>
            </a:tbl>
          </a:graphicData>
        </a:graphic>
      </p:graphicFrame>
      <p:sp>
        <p:nvSpPr>
          <p:cNvPr id="7" name="角丸四角形吹き出し 6">
            <a:extLst>
              <a:ext uri="{FF2B5EF4-FFF2-40B4-BE49-F238E27FC236}">
                <a16:creationId xmlns:a16="http://schemas.microsoft.com/office/drawing/2014/main" id="{271052E0-D0E1-684F-9751-9BB54377602D}"/>
              </a:ext>
            </a:extLst>
          </p:cNvPr>
          <p:cNvSpPr/>
          <p:nvPr/>
        </p:nvSpPr>
        <p:spPr>
          <a:xfrm>
            <a:off x="7737231" y="3616067"/>
            <a:ext cx="914400" cy="612648"/>
          </a:xfrm>
          <a:prstGeom prst="wedgeRoundRectCallout">
            <a:avLst>
              <a:gd name="adj1" fmla="val -139514"/>
              <a:gd name="adj2" fmla="val 98583"/>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E36B1109-5BA2-8140-9193-848CB40F8AD5}"/>
              </a:ext>
            </a:extLst>
          </p:cNvPr>
          <p:cNvSpPr txBox="1"/>
          <p:nvPr/>
        </p:nvSpPr>
        <p:spPr>
          <a:xfrm>
            <a:off x="7818629" y="3706947"/>
            <a:ext cx="751604" cy="430887"/>
          </a:xfrm>
          <a:prstGeom prst="rect">
            <a:avLst/>
          </a:prstGeom>
          <a:noFill/>
        </p:spPr>
        <p:txBody>
          <a:bodyPr wrap="square" rtlCol="0">
            <a:spAutoFit/>
          </a:bodyPr>
          <a:lstStyle/>
          <a:p>
            <a:r>
              <a:rPr kumimoji="1" lang="ja-JP" altLang="en-US" sz="1100">
                <a:latin typeface="メイリオ" panose="020B0604030504040204" pitchFamily="50" charset="-128"/>
                <a:ea typeface="メイリオ" panose="020B0604030504040204" pitchFamily="50" charset="-128"/>
              </a:rPr>
              <a:t>あってはならない。</a:t>
            </a:r>
            <a:endParaRPr kumimoji="1" lang="ja-JP" altLang="en-US" sz="1100" dirty="0">
              <a:latin typeface="メイリオ" panose="020B0604030504040204" pitchFamily="50" charset="-128"/>
              <a:ea typeface="メイリオ" panose="020B0604030504040204" pitchFamily="50" charset="-128"/>
            </a:endParaRPr>
          </a:p>
        </p:txBody>
      </p:sp>
      <p:sp>
        <p:nvSpPr>
          <p:cNvPr id="9" name="角丸四角形吹き出し 8">
            <a:extLst>
              <a:ext uri="{FF2B5EF4-FFF2-40B4-BE49-F238E27FC236}">
                <a16:creationId xmlns:a16="http://schemas.microsoft.com/office/drawing/2014/main" id="{8F0798F4-B618-9640-BE0C-C4E3C83C8003}"/>
              </a:ext>
            </a:extLst>
          </p:cNvPr>
          <p:cNvSpPr/>
          <p:nvPr/>
        </p:nvSpPr>
        <p:spPr>
          <a:xfrm>
            <a:off x="2559992" y="5984704"/>
            <a:ext cx="914400" cy="612648"/>
          </a:xfrm>
          <a:prstGeom prst="wedgeRoundRectCallout">
            <a:avLst>
              <a:gd name="adj1" fmla="val 82464"/>
              <a:gd name="adj2" fmla="val -81834"/>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5EEC0F54-6648-E442-9FB4-0753E27EBD63}"/>
              </a:ext>
            </a:extLst>
          </p:cNvPr>
          <p:cNvSpPr txBox="1"/>
          <p:nvPr/>
        </p:nvSpPr>
        <p:spPr>
          <a:xfrm>
            <a:off x="2641390" y="6085170"/>
            <a:ext cx="751604" cy="430887"/>
          </a:xfrm>
          <a:prstGeom prst="rect">
            <a:avLst/>
          </a:prstGeom>
          <a:noFill/>
        </p:spPr>
        <p:txBody>
          <a:bodyPr wrap="square" rtlCol="0">
            <a:spAutoFit/>
          </a:bodyPr>
          <a:lstStyle/>
          <a:p>
            <a:r>
              <a:rPr kumimoji="1" lang="ja-JP" altLang="en-US" sz="1100">
                <a:latin typeface="メイリオ" panose="020B0604030504040204" pitchFamily="50" charset="-128"/>
                <a:ea typeface="メイリオ" panose="020B0604030504040204" pitchFamily="50" charset="-128"/>
              </a:rPr>
              <a:t>法治国家のリスク</a:t>
            </a:r>
            <a:endParaRPr kumimoji="1" lang="ja-JP" altLang="en-US" sz="1100" dirty="0">
              <a:latin typeface="メイリオ" panose="020B0604030504040204" pitchFamily="50" charset="-128"/>
              <a:ea typeface="メイリオ" panose="020B0604030504040204" pitchFamily="50" charset="-128"/>
            </a:endParaRPr>
          </a:p>
        </p:txBody>
      </p:sp>
      <p:sp>
        <p:nvSpPr>
          <p:cNvPr id="11" name="Rectangle 5">
            <a:extLst>
              <a:ext uri="{FF2B5EF4-FFF2-40B4-BE49-F238E27FC236}">
                <a16:creationId xmlns:a16="http://schemas.microsoft.com/office/drawing/2014/main" id="{2DB14EF6-B559-CD46-AF97-46D156DAEDB6}"/>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ロジック</a:t>
            </a:r>
            <a:endParaRPr lang="ja-JP" altLang="ja-JP" sz="2400" b="1" kern="0" dirty="0">
              <a:solidFill>
                <a:srgbClr val="002060"/>
              </a:solidFill>
              <a:latin typeface="Meiryo UI" pitchFamily="50" charset="-128"/>
              <a:ea typeface="Meiryo UI" pitchFamily="50" charset="-128"/>
            </a:endParaRPr>
          </a:p>
        </p:txBody>
      </p:sp>
      <p:sp>
        <p:nvSpPr>
          <p:cNvPr id="12" name="スライド番号プレースホルダー 3">
            <a:extLst>
              <a:ext uri="{FF2B5EF4-FFF2-40B4-BE49-F238E27FC236}">
                <a16:creationId xmlns:a16="http://schemas.microsoft.com/office/drawing/2014/main" id="{42098B50-903B-4CCF-8B21-AF3DDA994E02}"/>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31</a:t>
            </a:fld>
            <a:endParaRPr kumimoji="1" lang="ja-JP" altLang="en-US"/>
          </a:p>
        </p:txBody>
      </p:sp>
    </p:spTree>
    <p:extLst>
      <p:ext uri="{BB962C8B-B14F-4D97-AF65-F5344CB8AC3E}">
        <p14:creationId xmlns:p14="http://schemas.microsoft.com/office/powerpoint/2010/main" val="22393951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04EEC3-C23E-43DC-A75C-C2DDC96FBED4}"/>
              </a:ext>
            </a:extLst>
          </p:cNvPr>
          <p:cNvSpPr>
            <a:spLocks noGrp="1"/>
          </p:cNvSpPr>
          <p:nvPr>
            <p:ph type="ctrTitle"/>
          </p:nvPr>
        </p:nvSpPr>
        <p:spPr>
          <a:xfrm>
            <a:off x="1907704" y="7245424"/>
            <a:ext cx="6858000" cy="2387600"/>
          </a:xfrm>
        </p:spPr>
        <p:txBody>
          <a:bodyPr/>
          <a:lstStyle/>
          <a:p>
            <a:endParaRPr lang="ja-JP" altLang="en-US" dirty="0"/>
          </a:p>
        </p:txBody>
      </p:sp>
      <p:sp>
        <p:nvSpPr>
          <p:cNvPr id="3" name="テキスト プレースホルダー 2">
            <a:extLst>
              <a:ext uri="{FF2B5EF4-FFF2-40B4-BE49-F238E27FC236}">
                <a16:creationId xmlns:a16="http://schemas.microsoft.com/office/drawing/2014/main" id="{626032E3-FAF4-4A8E-BB74-BFF68EA16322}"/>
              </a:ext>
            </a:extLst>
          </p:cNvPr>
          <p:cNvSpPr>
            <a:spLocks noGrp="1"/>
          </p:cNvSpPr>
          <p:nvPr>
            <p:ph type="subTitle" idx="1"/>
          </p:nvPr>
        </p:nvSpPr>
        <p:spPr>
          <a:xfrm>
            <a:off x="1907704" y="9725099"/>
            <a:ext cx="6858000" cy="1655762"/>
          </a:xfrm>
        </p:spPr>
        <p:txBody>
          <a:bodyPr/>
          <a:lstStyle/>
          <a:p>
            <a:endParaRPr lang="ja-JP" altLang="en-US" dirty="0"/>
          </a:p>
        </p:txBody>
      </p:sp>
      <p:sp>
        <p:nvSpPr>
          <p:cNvPr id="8" name="タイトル 1">
            <a:extLst>
              <a:ext uri="{FF2B5EF4-FFF2-40B4-BE49-F238E27FC236}">
                <a16:creationId xmlns:a16="http://schemas.microsoft.com/office/drawing/2014/main" id="{4F55B717-1C5C-7C4F-91CA-58AF74200972}"/>
              </a:ext>
            </a:extLst>
          </p:cNvPr>
          <p:cNvSpPr txBox="1">
            <a:spLocks/>
          </p:cNvSpPr>
          <p:nvPr/>
        </p:nvSpPr>
        <p:spPr>
          <a:xfrm>
            <a:off x="323528" y="3654660"/>
            <a:ext cx="7272808" cy="614738"/>
          </a:xfrm>
          <a:prstGeom prst="rect">
            <a:avLst/>
          </a:prstGeom>
        </p:spPr>
        <p:txBody>
          <a:bodyPr anchor="b"/>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fontAlgn="auto">
              <a:spcAft>
                <a:spcPts val="0"/>
              </a:spcAft>
            </a:pPr>
            <a:r>
              <a:rPr lang="ja-JP" altLang="en-US" sz="3200" b="1">
                <a:latin typeface="Meiryo" panose="020B0604030504040204" pitchFamily="34" charset="-128"/>
                <a:ea typeface="Meiryo" panose="020B0604030504040204" pitchFamily="34" charset="-128"/>
              </a:rPr>
              <a:t>仮説検定のポイント（４）</a:t>
            </a:r>
            <a:r>
              <a:rPr lang="en-US" altLang="ja-JP" sz="3200" b="1" dirty="0">
                <a:latin typeface="Meiryo" panose="020B0604030504040204" pitchFamily="34" charset="-128"/>
                <a:ea typeface="Meiryo" panose="020B0604030504040204" pitchFamily="34" charset="-128"/>
              </a:rPr>
              <a:t> </a:t>
            </a:r>
            <a:r>
              <a:rPr lang="ja-JP" altLang="en-US" sz="1800" b="1">
                <a:latin typeface="Meiryo" panose="020B0604030504040204" pitchFamily="34" charset="-128"/>
                <a:ea typeface="Meiryo" panose="020B0604030504040204" pitchFamily="34" charset="-128"/>
              </a:rPr>
              <a:t>問題例・ハンズオン</a:t>
            </a:r>
          </a:p>
        </p:txBody>
      </p:sp>
      <p:cxnSp>
        <p:nvCxnSpPr>
          <p:cNvPr id="9" name="直線コネクタ 8">
            <a:extLst>
              <a:ext uri="{FF2B5EF4-FFF2-40B4-BE49-F238E27FC236}">
                <a16:creationId xmlns:a16="http://schemas.microsoft.com/office/drawing/2014/main" id="{B4CDADFC-6A7A-1846-850F-9B3CE68CB9E2}"/>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0679463-970C-5040-BF15-593C7C1BD8DF}"/>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62F1DD24-A5DB-F341-9A49-C37295C03305}"/>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2" name="スライド番号プレースホルダー 3">
            <a:extLst>
              <a:ext uri="{FF2B5EF4-FFF2-40B4-BE49-F238E27FC236}">
                <a16:creationId xmlns:a16="http://schemas.microsoft.com/office/drawing/2014/main" id="{911A4333-8E60-704E-9646-4D46477C90DC}"/>
              </a:ext>
            </a:extLst>
          </p:cNvPr>
          <p:cNvSpPr txBox="1">
            <a:spLocks/>
          </p:cNvSpPr>
          <p:nvPr/>
        </p:nvSpPr>
        <p:spPr>
          <a:xfrm>
            <a:off x="8423275" y="6492875"/>
            <a:ext cx="720725" cy="365125"/>
          </a:xfrm>
          <a:prstGeom prst="rect">
            <a:avLst/>
          </a:prstGeom>
        </p:spPr>
        <p:txBody>
          <a:bodyPr vert="horz" lIns="91440" tIns="45720" rIns="91440" bIns="45720" rtlCol="0" anchor="b"/>
          <a:lstStyle>
            <a:defPPr>
              <a:defRPr lang="ja-JP"/>
            </a:defPPr>
            <a:lvl1pPr algn="r" rtl="0" fontAlgn="auto">
              <a:spcBef>
                <a:spcPts val="0"/>
              </a:spcBef>
              <a:spcAft>
                <a:spcPts val="0"/>
              </a:spcAft>
              <a:defRPr kumimoji="1" sz="1200" kern="1200">
                <a:solidFill>
                  <a:schemeClr val="tx1">
                    <a:tint val="75000"/>
                  </a:schemeClr>
                </a:solidFill>
                <a:latin typeface="+mn-lt"/>
                <a:ea typeface="+mn-ea"/>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fld id="{ED2D5C90-0667-8C4B-828E-9CCEDA5B855E}" type="slidenum">
              <a:rPr lang="ja-JP" altLang="en-US" smtClean="0"/>
              <a:pPr/>
              <a:t>32</a:t>
            </a:fld>
            <a:endParaRPr lang="ja-JP" altLang="en-US"/>
          </a:p>
        </p:txBody>
      </p:sp>
      <p:sp>
        <p:nvSpPr>
          <p:cNvPr id="13" name="スライド番号プレースホルダー 3">
            <a:extLst>
              <a:ext uri="{FF2B5EF4-FFF2-40B4-BE49-F238E27FC236}">
                <a16:creationId xmlns:a16="http://schemas.microsoft.com/office/drawing/2014/main" id="{C8C8CA94-93C0-4A83-BF77-C5443092634C}"/>
              </a:ext>
            </a:extLst>
          </p:cNvPr>
          <p:cNvSpPr>
            <a:spLocks noGrp="1"/>
          </p:cNvSpPr>
          <p:nvPr>
            <p:ph type="sldNum" sz="quarter" idx="12"/>
          </p:nvPr>
        </p:nvSpPr>
        <p:spPr>
          <a:xfrm>
            <a:off x="8575675" y="6645275"/>
            <a:ext cx="720725" cy="365125"/>
          </a:xfrm>
        </p:spPr>
        <p:txBody>
          <a:bodyPr/>
          <a:lstStyle/>
          <a:p>
            <a:fld id="{ED2D5C90-0667-8C4B-828E-9CCEDA5B855E}" type="slidenum">
              <a:rPr kumimoji="1" lang="ja-JP" altLang="en-US" smtClean="0"/>
              <a:t>32</a:t>
            </a:fld>
            <a:endParaRPr kumimoji="1" lang="ja-JP" altLang="en-US"/>
          </a:p>
        </p:txBody>
      </p:sp>
      <p:sp>
        <p:nvSpPr>
          <p:cNvPr id="4" name="フッター プレースホルダー 3">
            <a:extLst>
              <a:ext uri="{FF2B5EF4-FFF2-40B4-BE49-F238E27FC236}">
                <a16:creationId xmlns:a16="http://schemas.microsoft.com/office/drawing/2014/main" id="{BD408268-5814-430B-B363-F21432D2EF2C}"/>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5356820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1F3B61C-DA0E-4F44-97D1-6420D366740E}"/>
              </a:ext>
            </a:extLst>
          </p:cNvPr>
          <p:cNvSpPr>
            <a:spLocks noGrp="1"/>
          </p:cNvSpPr>
          <p:nvPr>
            <p:ph idx="1"/>
          </p:nvPr>
        </p:nvSpPr>
        <p:spPr/>
        <p:txBody>
          <a:bodyPr/>
          <a:lstStyle/>
          <a:p>
            <a:r>
              <a:rPr kumimoji="1" lang="ja-JP" altLang="en-US"/>
              <a:t>あるイベントの告知サイトを改修し、</a:t>
            </a:r>
            <a:r>
              <a:rPr kumimoji="1" lang="en-US" altLang="ja-JP"/>
              <a:t>A/B</a:t>
            </a:r>
            <a:r>
              <a:rPr kumimoji="1" lang="ja-JP" altLang="en-US"/>
              <a:t>テストを行うためにサイト来訪者に対してランダムにどちらか一方のサイトを表示する。イベント申込者</a:t>
            </a:r>
            <a:r>
              <a:rPr kumimoji="1" lang="en-US" altLang="ja-JP"/>
              <a:t>1,000</a:t>
            </a:r>
            <a:r>
              <a:rPr kumimoji="1" lang="ja-JP" altLang="en-US"/>
              <a:t>人の経由サイトを確認したところ、</a:t>
            </a:r>
            <a:r>
              <a:rPr kumimoji="1" lang="en-US" altLang="ja-JP"/>
              <a:t>A</a:t>
            </a:r>
            <a:r>
              <a:rPr kumimoji="1" lang="ja-JP" altLang="en-US"/>
              <a:t>サイト経由が</a:t>
            </a:r>
            <a:r>
              <a:rPr kumimoji="1" lang="en-US" altLang="ja-JP"/>
              <a:t>550</a:t>
            </a:r>
            <a:r>
              <a:rPr kumimoji="1" lang="ja-JP" altLang="en-US"/>
              <a:t>人、</a:t>
            </a:r>
            <a:r>
              <a:rPr kumimoji="1" lang="en-US" altLang="ja-JP"/>
              <a:t>B</a:t>
            </a:r>
            <a:r>
              <a:rPr kumimoji="1" lang="ja-JP" altLang="en-US"/>
              <a:t>サイト経由が</a:t>
            </a:r>
            <a:r>
              <a:rPr kumimoji="1" lang="en-US" altLang="ja-JP"/>
              <a:t>450</a:t>
            </a:r>
            <a:r>
              <a:rPr kumimoji="1" lang="ja-JP" altLang="en-US"/>
              <a:t>人であった。</a:t>
            </a:r>
            <a:endParaRPr kumimoji="1" lang="en-US" altLang="ja-JP"/>
          </a:p>
          <a:p>
            <a:r>
              <a:rPr kumimoji="1" lang="ja-JP" altLang="en-US"/>
              <a:t>この結果から、</a:t>
            </a:r>
            <a:r>
              <a:rPr kumimoji="1" lang="en-US" altLang="ja-JP"/>
              <a:t>5%</a:t>
            </a:r>
            <a:r>
              <a:rPr kumimoji="1" lang="ja-JP" altLang="en-US"/>
              <a:t>の有意水準で</a:t>
            </a:r>
            <a:r>
              <a:rPr kumimoji="1" lang="en-US" altLang="ja-JP"/>
              <a:t>A</a:t>
            </a:r>
            <a:r>
              <a:rPr kumimoji="1" lang="ja-JP" altLang="en-US"/>
              <a:t>サイトの方が効果があると言えるかを検定せよ。</a:t>
            </a:r>
          </a:p>
        </p:txBody>
      </p:sp>
      <p:sp>
        <p:nvSpPr>
          <p:cNvPr id="5" name="Rectangle 5">
            <a:extLst>
              <a:ext uri="{FF2B5EF4-FFF2-40B4-BE49-F238E27FC236}">
                <a16:creationId xmlns:a16="http://schemas.microsoft.com/office/drawing/2014/main" id="{E0832149-922D-5C48-AF6C-538BD05F4C7C}"/>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en-US" altLang="ja-JP" sz="2400" b="1" kern="0" dirty="0">
                <a:solidFill>
                  <a:srgbClr val="002060"/>
                </a:solidFill>
                <a:latin typeface="Meiryo UI" pitchFamily="50" charset="-128"/>
                <a:ea typeface="Meiryo UI" pitchFamily="50" charset="-128"/>
              </a:rPr>
              <a:t>A/B</a:t>
            </a:r>
            <a:r>
              <a:rPr lang="ja-JP" altLang="en-US" sz="2400" b="1" kern="0">
                <a:solidFill>
                  <a:srgbClr val="002060"/>
                </a:solidFill>
                <a:latin typeface="Meiryo UI" pitchFamily="50" charset="-128"/>
                <a:ea typeface="Meiryo UI" pitchFamily="50" charset="-128"/>
              </a:rPr>
              <a:t>テストパターン（１）</a:t>
            </a:r>
            <a:endParaRPr lang="ja-JP" altLang="ja-JP" sz="2400" b="1" kern="0" dirty="0">
              <a:solidFill>
                <a:srgbClr val="002060"/>
              </a:solidFill>
              <a:latin typeface="Meiryo UI" pitchFamily="50" charset="-128"/>
              <a:ea typeface="Meiryo UI" pitchFamily="50" charset="-128"/>
            </a:endParaRPr>
          </a:p>
        </p:txBody>
      </p:sp>
      <p:sp>
        <p:nvSpPr>
          <p:cNvPr id="4" name="スライド番号プレースホルダー 3">
            <a:extLst>
              <a:ext uri="{FF2B5EF4-FFF2-40B4-BE49-F238E27FC236}">
                <a16:creationId xmlns:a16="http://schemas.microsoft.com/office/drawing/2014/main" id="{3992B49F-D891-4064-8ABC-DD3C2B9372D9}"/>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33</a:t>
            </a:fld>
            <a:endParaRPr kumimoji="1" lang="ja-JP" altLang="en-US"/>
          </a:p>
        </p:txBody>
      </p:sp>
    </p:spTree>
    <p:extLst>
      <p:ext uri="{BB962C8B-B14F-4D97-AF65-F5344CB8AC3E}">
        <p14:creationId xmlns:p14="http://schemas.microsoft.com/office/powerpoint/2010/main" val="24758431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AC4472DF-C3EC-6D4C-A8BB-F4010AF0A889}"/>
              </a:ext>
            </a:extLst>
          </p:cNvPr>
          <p:cNvSpPr>
            <a:spLocks noGrp="1"/>
          </p:cNvSpPr>
          <p:nvPr>
            <p:ph idx="1"/>
          </p:nvPr>
        </p:nvSpPr>
        <p:spPr/>
        <p:txBody>
          <a:bodyPr/>
          <a:lstStyle/>
          <a:p>
            <a:r>
              <a:rPr kumimoji="1" lang="ja-JP" altLang="en-US"/>
              <a:t>対立仮説・帰無仮説を設定しましょう。</a:t>
            </a:r>
          </a:p>
        </p:txBody>
      </p:sp>
      <p:sp>
        <p:nvSpPr>
          <p:cNvPr id="5" name="Rectangle 5">
            <a:extLst>
              <a:ext uri="{FF2B5EF4-FFF2-40B4-BE49-F238E27FC236}">
                <a16:creationId xmlns:a16="http://schemas.microsoft.com/office/drawing/2014/main" id="{7B05260B-CCC7-F348-B0AF-6597669A48C6}"/>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ワーク（</a:t>
            </a:r>
            <a:r>
              <a:rPr lang="en-US" altLang="ja-JP" sz="2400" b="1" kern="0" dirty="0">
                <a:solidFill>
                  <a:srgbClr val="002060"/>
                </a:solidFill>
                <a:latin typeface="Meiryo UI" pitchFamily="50" charset="-128"/>
                <a:ea typeface="Meiryo UI" pitchFamily="50" charset="-128"/>
              </a:rPr>
              <a:t>1-1</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
        <p:nvSpPr>
          <p:cNvPr id="4" name="スライド番号プレースホルダー 3">
            <a:extLst>
              <a:ext uri="{FF2B5EF4-FFF2-40B4-BE49-F238E27FC236}">
                <a16:creationId xmlns:a16="http://schemas.microsoft.com/office/drawing/2014/main" id="{482251F4-A859-42E9-85BF-0E33A7B22E0E}"/>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34</a:t>
            </a:fld>
            <a:endParaRPr kumimoji="1" lang="ja-JP" altLang="en-US"/>
          </a:p>
        </p:txBody>
      </p:sp>
    </p:spTree>
    <p:extLst>
      <p:ext uri="{BB962C8B-B14F-4D97-AF65-F5344CB8AC3E}">
        <p14:creationId xmlns:p14="http://schemas.microsoft.com/office/powerpoint/2010/main" val="7298322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61D10F16-70E5-40CF-88D7-8F9D81B8DE94}"/>
              </a:ext>
            </a:extLst>
          </p:cNvPr>
          <p:cNvSpPr>
            <a:spLocks noGrp="1"/>
          </p:cNvSpPr>
          <p:nvPr>
            <p:ph idx="1"/>
          </p:nvPr>
        </p:nvSpPr>
        <p:spPr>
          <a:xfrm>
            <a:off x="457200" y="908720"/>
            <a:ext cx="8229600" cy="4525962"/>
          </a:xfrm>
        </p:spPr>
        <p:txBody>
          <a:bodyPr>
            <a:normAutofit/>
          </a:bodyPr>
          <a:lstStyle/>
          <a:p>
            <a:r>
              <a:rPr kumimoji="1" lang="ja-JP" altLang="en-US" sz="2000"/>
              <a:t>ファイル「演習データ</a:t>
            </a:r>
            <a:r>
              <a:rPr kumimoji="1" lang="en-US" altLang="ja-JP" sz="2000" dirty="0"/>
              <a:t>D5_1.xlsx</a:t>
            </a:r>
            <a:r>
              <a:rPr kumimoji="1" lang="ja-JP" altLang="en-US" sz="2000" dirty="0"/>
              <a:t>」シート「</a:t>
            </a:r>
            <a:r>
              <a:rPr lang="ja-JP" altLang="en-US" sz="2000" dirty="0"/>
              <a:t>比率の検定</a:t>
            </a:r>
            <a:r>
              <a:rPr kumimoji="1" lang="ja-JP" altLang="en-US" sz="2000" dirty="0"/>
              <a:t>」</a:t>
            </a:r>
            <a:endParaRPr kumimoji="1" lang="en-US" altLang="ja-JP" sz="2000" dirty="0"/>
          </a:p>
        </p:txBody>
      </p:sp>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35</a:t>
            </a:fld>
            <a:endParaRPr kumimoji="1" lang="ja-JP" altLang="en-US"/>
          </a:p>
        </p:txBody>
      </p:sp>
      <p:pic>
        <p:nvPicPr>
          <p:cNvPr id="7" name="図 6" descr="グラフィカル ユーザー インターフェイス, アプリケーション, テーブル, Excel&#10;&#10;自動的に生成された説明">
            <a:extLst>
              <a:ext uri="{FF2B5EF4-FFF2-40B4-BE49-F238E27FC236}">
                <a16:creationId xmlns:a16="http://schemas.microsoft.com/office/drawing/2014/main" id="{CB728E11-0C98-104A-9C06-56E00CD03B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1677" y="1528654"/>
            <a:ext cx="2480646" cy="4645226"/>
          </a:xfrm>
          <a:prstGeom prst="rect">
            <a:avLst/>
          </a:prstGeom>
        </p:spPr>
      </p:pic>
      <p:sp>
        <p:nvSpPr>
          <p:cNvPr id="8" name="Rectangle 5">
            <a:extLst>
              <a:ext uri="{FF2B5EF4-FFF2-40B4-BE49-F238E27FC236}">
                <a16:creationId xmlns:a16="http://schemas.microsoft.com/office/drawing/2014/main" id="{0FE5E954-F2B0-7948-8807-9EA05B0AA70D}"/>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1-1</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
        <p:nvSpPr>
          <p:cNvPr id="9" name="スライド番号プレースホルダー 3">
            <a:extLst>
              <a:ext uri="{FF2B5EF4-FFF2-40B4-BE49-F238E27FC236}">
                <a16:creationId xmlns:a16="http://schemas.microsoft.com/office/drawing/2014/main" id="{C8BA45D0-73B8-4CCE-97E6-AD351F1C32D5}"/>
              </a:ext>
            </a:extLst>
          </p:cNvPr>
          <p:cNvSpPr txBox="1">
            <a:spLocks/>
          </p:cNvSpPr>
          <p:nvPr/>
        </p:nvSpPr>
        <p:spPr>
          <a:xfrm>
            <a:off x="8575675" y="6645275"/>
            <a:ext cx="720725" cy="365125"/>
          </a:xfrm>
          <a:prstGeom prst="rect">
            <a:avLst/>
          </a:prstGeom>
        </p:spPr>
        <p:txBody>
          <a:bodyPr vert="horz" lIns="91440" tIns="45720" rIns="91440" bIns="45720" rtlCol="0" anchor="b"/>
          <a:lstStyle>
            <a:defPPr>
              <a:defRPr lang="ja-JP"/>
            </a:defPPr>
            <a:lvl1pPr algn="r" rtl="0" fontAlgn="auto">
              <a:spcBef>
                <a:spcPts val="0"/>
              </a:spcBef>
              <a:spcAft>
                <a:spcPts val="0"/>
              </a:spcAft>
              <a:buFont typeface="+mj-lt"/>
              <a:buAutoNum type="arabicPeriod" startAt="14"/>
              <a:defRPr kumimoji="1" sz="1200" kern="1200">
                <a:solidFill>
                  <a:schemeClr val="tx1">
                    <a:tint val="75000"/>
                  </a:schemeClr>
                </a:solidFill>
                <a:latin typeface="+mn-lt"/>
                <a:ea typeface="+mn-ea"/>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fld id="{ED2D5C90-0667-8C4B-828E-9CCEDA5B855E}" type="slidenum">
              <a:rPr lang="ja-JP" altLang="en-US" smtClean="0"/>
              <a:pPr/>
              <a:t>35</a:t>
            </a:fld>
            <a:endParaRPr lang="ja-JP" altLang="en-US"/>
          </a:p>
        </p:txBody>
      </p:sp>
    </p:spTree>
    <p:extLst>
      <p:ext uri="{BB962C8B-B14F-4D97-AF65-F5344CB8AC3E}">
        <p14:creationId xmlns:p14="http://schemas.microsoft.com/office/powerpoint/2010/main" val="30020941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ィカル ユーザー インターフェイス, アプリケーション, テーブル, Excel&#10;&#10;自動的に生成された説明">
            <a:extLst>
              <a:ext uri="{FF2B5EF4-FFF2-40B4-BE49-F238E27FC236}">
                <a16:creationId xmlns:a16="http://schemas.microsoft.com/office/drawing/2014/main" id="{9814C68E-5D8F-B241-A6F8-3F15BEB427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848" y="1268760"/>
            <a:ext cx="3345022" cy="2414233"/>
          </a:xfrm>
          <a:prstGeom prst="rect">
            <a:avLst/>
          </a:prstGeom>
        </p:spPr>
      </p:pic>
      <p:pic>
        <p:nvPicPr>
          <p:cNvPr id="8" name="図 7" descr="グラフィカル ユーザー インターフェイス, アプリケーション, テーブル, Excel&#10;&#10;自動的に生成された説明">
            <a:extLst>
              <a:ext uri="{FF2B5EF4-FFF2-40B4-BE49-F238E27FC236}">
                <a16:creationId xmlns:a16="http://schemas.microsoft.com/office/drawing/2014/main" id="{17F062C6-BC12-D54B-B1ED-2E07C98360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1268760"/>
            <a:ext cx="3403196" cy="2734192"/>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36</a:t>
            </a:fld>
            <a:endParaRPr kumimoji="1" lang="ja-JP" altLang="en-US" dirty="0"/>
          </a:p>
        </p:txBody>
      </p:sp>
      <p:sp>
        <p:nvSpPr>
          <p:cNvPr id="10" name="吹き出し: 四角形 9">
            <a:extLst>
              <a:ext uri="{FF2B5EF4-FFF2-40B4-BE49-F238E27FC236}">
                <a16:creationId xmlns:a16="http://schemas.microsoft.com/office/drawing/2014/main" id="{7BBC7426-86D6-4B4F-A60E-30630DC1F2EE}"/>
              </a:ext>
            </a:extLst>
          </p:cNvPr>
          <p:cNvSpPr/>
          <p:nvPr/>
        </p:nvSpPr>
        <p:spPr>
          <a:xfrm>
            <a:off x="1404971" y="4784334"/>
            <a:ext cx="2639255" cy="734450"/>
          </a:xfrm>
          <a:prstGeom prst="wedgeRectCallout">
            <a:avLst>
              <a:gd name="adj1" fmla="val -19085"/>
              <a:gd name="adj2" fmla="val -265516"/>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dirty="0"/>
              <a:t>=if(B2=“</a:t>
            </a:r>
            <a:r>
              <a:rPr kumimoji="1" lang="ja-JP" altLang="en-US" sz="1400" dirty="0"/>
              <a:t>デザイン</a:t>
            </a:r>
            <a:r>
              <a:rPr kumimoji="1" lang="en-US" altLang="ja-JP" sz="1400" dirty="0"/>
              <a:t>A”,1,0)</a:t>
            </a:r>
          </a:p>
          <a:p>
            <a:pPr algn="ctr"/>
            <a:r>
              <a:rPr kumimoji="1" lang="ja-JP" altLang="en-US" sz="1400" dirty="0"/>
              <a:t>で</a:t>
            </a:r>
            <a:r>
              <a:rPr kumimoji="1" lang="en-US" altLang="ja-JP" sz="1400" dirty="0"/>
              <a:t>0,1</a:t>
            </a:r>
            <a:r>
              <a:rPr kumimoji="1" lang="ja-JP" altLang="en-US" sz="1400" dirty="0"/>
              <a:t>に情報を変換する。</a:t>
            </a:r>
          </a:p>
        </p:txBody>
      </p:sp>
      <p:sp>
        <p:nvSpPr>
          <p:cNvPr id="11" name="吹き出し: 四角形 10">
            <a:extLst>
              <a:ext uri="{FF2B5EF4-FFF2-40B4-BE49-F238E27FC236}">
                <a16:creationId xmlns:a16="http://schemas.microsoft.com/office/drawing/2014/main" id="{82E5CDC4-AF26-49B4-9541-2ADC384346E6}"/>
              </a:ext>
            </a:extLst>
          </p:cNvPr>
          <p:cNvSpPr/>
          <p:nvPr/>
        </p:nvSpPr>
        <p:spPr>
          <a:xfrm>
            <a:off x="6312327" y="4784334"/>
            <a:ext cx="2639255" cy="734450"/>
          </a:xfrm>
          <a:prstGeom prst="wedgeRectCallout">
            <a:avLst>
              <a:gd name="adj1" fmla="val -30479"/>
              <a:gd name="adj2" fmla="val -269694"/>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セルの右下にカーソルをあて、「＋」に変化したらダブルクリックする。</a:t>
            </a:r>
          </a:p>
        </p:txBody>
      </p:sp>
      <p:sp>
        <p:nvSpPr>
          <p:cNvPr id="9" name="Rectangle 5">
            <a:extLst>
              <a:ext uri="{FF2B5EF4-FFF2-40B4-BE49-F238E27FC236}">
                <a16:creationId xmlns:a16="http://schemas.microsoft.com/office/drawing/2014/main" id="{C091154C-9694-9746-BAC6-3DB4555C63B8}"/>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1-2</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9263006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ィカル ユーザー インターフェイス, アプリケーション, テーブル, Excel&#10;&#10;自動的に生成された説明">
            <a:extLst>
              <a:ext uri="{FF2B5EF4-FFF2-40B4-BE49-F238E27FC236}">
                <a16:creationId xmlns:a16="http://schemas.microsoft.com/office/drawing/2014/main" id="{ED862C30-E371-6E40-B8DC-075F5219FF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270" y="1124744"/>
            <a:ext cx="2736768" cy="5054320"/>
          </a:xfrm>
          <a:prstGeom prst="rect">
            <a:avLst/>
          </a:prstGeom>
        </p:spPr>
      </p:pic>
      <p:pic>
        <p:nvPicPr>
          <p:cNvPr id="7" name="図 6" descr="グラフィカル ユーザー インターフェイス, アプリケーション, テーブル, Excel&#10;&#10;自動的に生成された説明">
            <a:extLst>
              <a:ext uri="{FF2B5EF4-FFF2-40B4-BE49-F238E27FC236}">
                <a16:creationId xmlns:a16="http://schemas.microsoft.com/office/drawing/2014/main" id="{AEE87075-757D-1F4E-B73C-060F14837B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2826" y="1124744"/>
            <a:ext cx="4762500" cy="3721100"/>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37</a:t>
            </a:fld>
            <a:endParaRPr kumimoji="1" lang="ja-JP" altLang="en-US" dirty="0"/>
          </a:p>
        </p:txBody>
      </p:sp>
      <p:sp>
        <p:nvSpPr>
          <p:cNvPr id="12" name="吹き出し: 四角形 11">
            <a:extLst>
              <a:ext uri="{FF2B5EF4-FFF2-40B4-BE49-F238E27FC236}">
                <a16:creationId xmlns:a16="http://schemas.microsoft.com/office/drawing/2014/main" id="{D40EACCA-17D5-4689-A107-191481F92241}"/>
              </a:ext>
            </a:extLst>
          </p:cNvPr>
          <p:cNvSpPr/>
          <p:nvPr/>
        </p:nvSpPr>
        <p:spPr>
          <a:xfrm>
            <a:off x="1227868" y="5224905"/>
            <a:ext cx="2639255" cy="734450"/>
          </a:xfrm>
          <a:prstGeom prst="wedgeRectCallout">
            <a:avLst>
              <a:gd name="adj1" fmla="val -25596"/>
              <a:gd name="adj2" fmla="val -14853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数式が下まで伸びる</a:t>
            </a:r>
          </a:p>
        </p:txBody>
      </p:sp>
      <p:sp>
        <p:nvSpPr>
          <p:cNvPr id="13" name="吹き出し: 四角形 12">
            <a:extLst>
              <a:ext uri="{FF2B5EF4-FFF2-40B4-BE49-F238E27FC236}">
                <a16:creationId xmlns:a16="http://schemas.microsoft.com/office/drawing/2014/main" id="{5D6E688B-6B77-471E-BDFE-C689B781E297}"/>
              </a:ext>
            </a:extLst>
          </p:cNvPr>
          <p:cNvSpPr/>
          <p:nvPr/>
        </p:nvSpPr>
        <p:spPr>
          <a:xfrm>
            <a:off x="5675964" y="4596168"/>
            <a:ext cx="3135808" cy="734450"/>
          </a:xfrm>
          <a:prstGeom prst="wedgeRectCallout">
            <a:avLst>
              <a:gd name="adj1" fmla="val 17200"/>
              <a:gd name="adj2" fmla="val -185533"/>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好きな場所にサンプル数セルを作る。</a:t>
            </a:r>
            <a:endParaRPr kumimoji="1" lang="en-US" altLang="ja-JP" sz="1400" dirty="0"/>
          </a:p>
          <a:p>
            <a:pPr algn="ctr"/>
            <a:r>
              <a:rPr kumimoji="1" lang="en-US" altLang="ja-JP" sz="1400" dirty="0"/>
              <a:t>=count(C2:C1001)</a:t>
            </a:r>
            <a:endParaRPr kumimoji="1" lang="ja-JP" altLang="en-US" sz="1400" dirty="0"/>
          </a:p>
        </p:txBody>
      </p:sp>
      <p:sp>
        <p:nvSpPr>
          <p:cNvPr id="9" name="Rectangle 5">
            <a:extLst>
              <a:ext uri="{FF2B5EF4-FFF2-40B4-BE49-F238E27FC236}">
                <a16:creationId xmlns:a16="http://schemas.microsoft.com/office/drawing/2014/main" id="{E81F7861-8D31-6E46-AA2E-6BD3B9C97CEE}"/>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1-3</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7184287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グラフィカル ユーザー インターフェイス, アプリケーション, テーブル, Excel&#10;&#10;自動的に生成された説明">
            <a:extLst>
              <a:ext uri="{FF2B5EF4-FFF2-40B4-BE49-F238E27FC236}">
                <a16:creationId xmlns:a16="http://schemas.microsoft.com/office/drawing/2014/main" id="{F1BA1C59-CB7E-F746-9D20-D394D7B639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314" y="1282703"/>
            <a:ext cx="3864353" cy="3139139"/>
          </a:xfrm>
          <a:prstGeom prst="rect">
            <a:avLst/>
          </a:prstGeom>
        </p:spPr>
      </p:pic>
      <p:pic>
        <p:nvPicPr>
          <p:cNvPr id="9" name="図 8" descr="グラフィカル ユーザー インターフェイス, アプリケーション, テーブル, Excel&#10;&#10;自動的に生成された説明">
            <a:extLst>
              <a:ext uri="{FF2B5EF4-FFF2-40B4-BE49-F238E27FC236}">
                <a16:creationId xmlns:a16="http://schemas.microsoft.com/office/drawing/2014/main" id="{EDD31CDD-3DBD-F141-B237-5199946FA9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1537" y="1322778"/>
            <a:ext cx="4464764" cy="2525082"/>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38</a:t>
            </a:fld>
            <a:endParaRPr kumimoji="1" lang="ja-JP" altLang="en-US"/>
          </a:p>
        </p:txBody>
      </p:sp>
      <p:sp>
        <p:nvSpPr>
          <p:cNvPr id="10" name="吹き出し: 四角形 9">
            <a:extLst>
              <a:ext uri="{FF2B5EF4-FFF2-40B4-BE49-F238E27FC236}">
                <a16:creationId xmlns:a16="http://schemas.microsoft.com/office/drawing/2014/main" id="{63A3302E-5947-4C88-9FE2-0CEB23EE7044}"/>
              </a:ext>
            </a:extLst>
          </p:cNvPr>
          <p:cNvSpPr/>
          <p:nvPr/>
        </p:nvSpPr>
        <p:spPr>
          <a:xfrm>
            <a:off x="1227868" y="4990491"/>
            <a:ext cx="2639255" cy="734450"/>
          </a:xfrm>
          <a:prstGeom prst="wedgeRectCallout">
            <a:avLst>
              <a:gd name="adj1" fmla="val 40450"/>
              <a:gd name="adj2" fmla="val -263834"/>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デザイン</a:t>
            </a:r>
            <a:r>
              <a:rPr kumimoji="1" lang="en-US" altLang="ja-JP" sz="1400" dirty="0"/>
              <a:t>A</a:t>
            </a:r>
            <a:r>
              <a:rPr kumimoji="1" lang="ja-JP" altLang="en-US" sz="1400" dirty="0"/>
              <a:t>の数を集計する。</a:t>
            </a:r>
            <a:endParaRPr kumimoji="1" lang="en-US" altLang="ja-JP" sz="1400" dirty="0"/>
          </a:p>
          <a:p>
            <a:pPr algn="ctr"/>
            <a:r>
              <a:rPr kumimoji="1" lang="en-US" altLang="ja-JP" sz="1400" dirty="0"/>
              <a:t>=sum(C2:C1000)</a:t>
            </a:r>
            <a:endParaRPr kumimoji="1" lang="ja-JP" altLang="en-US" sz="1400" dirty="0"/>
          </a:p>
        </p:txBody>
      </p:sp>
      <p:sp>
        <p:nvSpPr>
          <p:cNvPr id="12" name="吹き出し: 四角形 11">
            <a:extLst>
              <a:ext uri="{FF2B5EF4-FFF2-40B4-BE49-F238E27FC236}">
                <a16:creationId xmlns:a16="http://schemas.microsoft.com/office/drawing/2014/main" id="{C8750F06-BE12-4339-873F-74B1E71A03FA}"/>
              </a:ext>
            </a:extLst>
          </p:cNvPr>
          <p:cNvSpPr/>
          <p:nvPr/>
        </p:nvSpPr>
        <p:spPr>
          <a:xfrm>
            <a:off x="4412442" y="4990491"/>
            <a:ext cx="4320490" cy="734450"/>
          </a:xfrm>
          <a:prstGeom prst="wedgeRectCallout">
            <a:avLst>
              <a:gd name="adj1" fmla="val 24360"/>
              <a:gd name="adj2" fmla="val -298103"/>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200" dirty="0"/>
              <a:t>p</a:t>
            </a:r>
            <a:r>
              <a:rPr kumimoji="1" lang="ja-JP" altLang="en-US" sz="1200" dirty="0"/>
              <a:t>値を算出する。</a:t>
            </a:r>
            <a:endParaRPr kumimoji="1" lang="en-US" altLang="ja-JP" sz="1200" dirty="0"/>
          </a:p>
          <a:p>
            <a:pPr algn="ctr"/>
            <a:r>
              <a:rPr kumimoji="1" lang="en-US" altLang="ja-JP" sz="1200" dirty="0"/>
              <a:t>=1-binom.dist(</a:t>
            </a:r>
            <a:r>
              <a:rPr kumimoji="1" lang="ja-JP" altLang="en-US" sz="1200" dirty="0"/>
              <a:t>デザイン</a:t>
            </a:r>
            <a:r>
              <a:rPr kumimoji="1" lang="en-US" altLang="ja-JP" sz="1200" dirty="0"/>
              <a:t>A</a:t>
            </a:r>
            <a:r>
              <a:rPr kumimoji="1" lang="ja-JP" altLang="en-US" sz="1200" dirty="0"/>
              <a:t>の数</a:t>
            </a:r>
            <a:r>
              <a:rPr kumimoji="1" lang="en-US" altLang="ja-JP" sz="1200" dirty="0"/>
              <a:t>,</a:t>
            </a:r>
            <a:r>
              <a:rPr kumimoji="1" lang="ja-JP" altLang="en-US" sz="1200" dirty="0"/>
              <a:t>サンプル数</a:t>
            </a:r>
            <a:r>
              <a:rPr kumimoji="1" lang="en-US" altLang="ja-JP" sz="1200" dirty="0"/>
              <a:t>,0.5,TRUE)</a:t>
            </a:r>
            <a:endParaRPr kumimoji="1" lang="ja-JP" altLang="en-US" sz="1200" dirty="0"/>
          </a:p>
        </p:txBody>
      </p:sp>
      <p:sp>
        <p:nvSpPr>
          <p:cNvPr id="13" name="テキスト ボックス 12">
            <a:extLst>
              <a:ext uri="{FF2B5EF4-FFF2-40B4-BE49-F238E27FC236}">
                <a16:creationId xmlns:a16="http://schemas.microsoft.com/office/drawing/2014/main" id="{4AC4671A-79DA-4F3B-BE17-435F04CFE93F}"/>
              </a:ext>
            </a:extLst>
          </p:cNvPr>
          <p:cNvSpPr txBox="1"/>
          <p:nvPr/>
        </p:nvSpPr>
        <p:spPr>
          <a:xfrm>
            <a:off x="4572000" y="5862000"/>
            <a:ext cx="4046421" cy="461665"/>
          </a:xfrm>
          <a:prstGeom prst="rect">
            <a:avLst/>
          </a:prstGeom>
          <a:noFill/>
        </p:spPr>
        <p:txBody>
          <a:bodyPr wrap="square" rtlCol="0">
            <a:spAutoFit/>
          </a:bodyPr>
          <a:lstStyle/>
          <a:p>
            <a:r>
              <a:rPr kumimoji="1" lang="en-US" altLang="ja-JP" sz="1200" dirty="0">
                <a:latin typeface="+mn-ea"/>
              </a:rPr>
              <a:t>※</a:t>
            </a:r>
            <a:r>
              <a:rPr kumimoji="1" lang="en-US" altLang="ja-JP" sz="1200" dirty="0" err="1">
                <a:latin typeface="+mn-ea"/>
              </a:rPr>
              <a:t>binom.dist</a:t>
            </a:r>
            <a:r>
              <a:rPr kumimoji="1" lang="ja-JP" altLang="en-US" sz="1200" dirty="0">
                <a:latin typeface="+mn-ea"/>
              </a:rPr>
              <a:t>関数は、最小値からの累積の確率を求めるため、右側の</a:t>
            </a:r>
            <a:r>
              <a:rPr kumimoji="1" lang="en-US" altLang="ja-JP" sz="1200" dirty="0">
                <a:latin typeface="+mn-ea"/>
              </a:rPr>
              <a:t>p</a:t>
            </a:r>
            <a:r>
              <a:rPr kumimoji="1" lang="ja-JP" altLang="en-US" sz="1200" dirty="0">
                <a:latin typeface="+mn-ea"/>
              </a:rPr>
              <a:t>値を求めるためには</a:t>
            </a:r>
            <a:r>
              <a:rPr kumimoji="1" lang="en-US" altLang="ja-JP" sz="1200" dirty="0">
                <a:latin typeface="+mn-ea"/>
              </a:rPr>
              <a:t>1</a:t>
            </a:r>
            <a:r>
              <a:rPr kumimoji="1" lang="ja-JP" altLang="en-US" sz="1200" dirty="0">
                <a:latin typeface="+mn-ea"/>
              </a:rPr>
              <a:t>から引く。</a:t>
            </a:r>
          </a:p>
        </p:txBody>
      </p:sp>
      <p:sp>
        <p:nvSpPr>
          <p:cNvPr id="14" name="四角形: 角を丸くする 13">
            <a:extLst>
              <a:ext uri="{FF2B5EF4-FFF2-40B4-BE49-F238E27FC236}">
                <a16:creationId xmlns:a16="http://schemas.microsoft.com/office/drawing/2014/main" id="{20F20A6F-0BE0-446B-977A-EF537CE3CBEE}"/>
              </a:ext>
            </a:extLst>
          </p:cNvPr>
          <p:cNvSpPr/>
          <p:nvPr/>
        </p:nvSpPr>
        <p:spPr>
          <a:xfrm>
            <a:off x="4412442" y="1186246"/>
            <a:ext cx="4513859" cy="2874139"/>
          </a:xfrm>
          <a:prstGeom prst="roundRect">
            <a:avLst>
              <a:gd name="adj" fmla="val 5527"/>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1BE567B7-1D45-49D2-A755-DA733890C9E7}"/>
              </a:ext>
            </a:extLst>
          </p:cNvPr>
          <p:cNvSpPr txBox="1"/>
          <p:nvPr/>
        </p:nvSpPr>
        <p:spPr>
          <a:xfrm>
            <a:off x="5988817" y="908720"/>
            <a:ext cx="1080095" cy="276999"/>
          </a:xfrm>
          <a:prstGeom prst="rect">
            <a:avLst/>
          </a:prstGeom>
          <a:noFill/>
        </p:spPr>
        <p:txBody>
          <a:bodyPr wrap="square" rtlCol="0">
            <a:spAutoFit/>
          </a:bodyPr>
          <a:lstStyle/>
          <a:p>
            <a:r>
              <a:rPr kumimoji="1" lang="ja-JP" altLang="en-US" sz="1200" b="1" dirty="0">
                <a:solidFill>
                  <a:srgbClr val="FF0000"/>
                </a:solidFill>
                <a:latin typeface="+mn-ea"/>
              </a:rPr>
              <a:t>ここが重要</a:t>
            </a:r>
          </a:p>
        </p:txBody>
      </p:sp>
      <p:sp>
        <p:nvSpPr>
          <p:cNvPr id="16" name="Rectangle 5">
            <a:extLst>
              <a:ext uri="{FF2B5EF4-FFF2-40B4-BE49-F238E27FC236}">
                <a16:creationId xmlns:a16="http://schemas.microsoft.com/office/drawing/2014/main" id="{591BB7E3-680C-C347-840C-4419941059F4}"/>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1-4</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930188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12D6BE1-DFD5-43EA-A85F-2479B18AC585}"/>
              </a:ext>
            </a:extLst>
          </p:cNvPr>
          <p:cNvSpPr>
            <a:spLocks noGrp="1"/>
          </p:cNvSpPr>
          <p:nvPr>
            <p:ph idx="1"/>
          </p:nvPr>
        </p:nvSpPr>
        <p:spPr>
          <a:xfrm>
            <a:off x="521583" y="1052736"/>
            <a:ext cx="8229600" cy="4525962"/>
          </a:xfrm>
        </p:spPr>
        <p:txBody>
          <a:bodyPr/>
          <a:lstStyle/>
          <a:p>
            <a:r>
              <a:rPr lang="ja-JP" altLang="en-US"/>
              <a:t>統計的仮説検定を理解する。</a:t>
            </a:r>
            <a:endParaRPr lang="en-US" altLang="ja-JP" dirty="0"/>
          </a:p>
          <a:p>
            <a:r>
              <a:rPr lang="en-US" altLang="ja-JP" dirty="0"/>
              <a:t>A/B</a:t>
            </a:r>
            <a:r>
              <a:rPr lang="ja-JP" altLang="en-US"/>
              <a:t>テストを使いこなせるようになる。</a:t>
            </a:r>
            <a:endParaRPr lang="ja-JP" altLang="en-US" dirty="0"/>
          </a:p>
        </p:txBody>
      </p:sp>
      <p:sp>
        <p:nvSpPr>
          <p:cNvPr id="4" name="スライド番号プレースホルダー 3">
            <a:extLst>
              <a:ext uri="{FF2B5EF4-FFF2-40B4-BE49-F238E27FC236}">
                <a16:creationId xmlns:a16="http://schemas.microsoft.com/office/drawing/2014/main" id="{0B339971-8EF6-4403-9B81-6ABF8565F786}"/>
              </a:ext>
            </a:extLst>
          </p:cNvPr>
          <p:cNvSpPr>
            <a:spLocks noGrp="1"/>
          </p:cNvSpPr>
          <p:nvPr>
            <p:ph type="sldNum" sz="quarter" idx="12"/>
          </p:nvPr>
        </p:nvSpPr>
        <p:spPr/>
        <p:txBody>
          <a:bodyPr/>
          <a:lstStyle/>
          <a:p>
            <a:fld id="{ED2D5C90-0667-8C4B-828E-9CCEDA5B855E}" type="slidenum">
              <a:rPr kumimoji="1" lang="ja-JP" altLang="en-US" smtClean="0"/>
              <a:t>3</a:t>
            </a:fld>
            <a:endParaRPr kumimoji="1" lang="ja-JP" altLang="en-US"/>
          </a:p>
        </p:txBody>
      </p:sp>
      <p:sp>
        <p:nvSpPr>
          <p:cNvPr id="6" name="Rectangle 5">
            <a:extLst>
              <a:ext uri="{FF2B5EF4-FFF2-40B4-BE49-F238E27FC236}">
                <a16:creationId xmlns:a16="http://schemas.microsoft.com/office/drawing/2014/main" id="{3EB0685C-388B-344C-AD50-9586E9F349C9}"/>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en-US" altLang="ja-JP" sz="2400" b="1" kern="0" dirty="0">
                <a:solidFill>
                  <a:srgbClr val="002060"/>
                </a:solidFill>
                <a:latin typeface="Meiryo UI" pitchFamily="50" charset="-128"/>
                <a:ea typeface="Meiryo UI" pitchFamily="50" charset="-128"/>
              </a:rPr>
              <a:t>5</a:t>
            </a:r>
            <a:r>
              <a:rPr lang="ja-JP" altLang="en-US" sz="2400" b="1" kern="0">
                <a:solidFill>
                  <a:srgbClr val="002060"/>
                </a:solidFill>
                <a:latin typeface="Meiryo UI" pitchFamily="50" charset="-128"/>
                <a:ea typeface="Meiryo UI" pitchFamily="50" charset="-128"/>
              </a:rPr>
              <a:t>日目のゴール</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4168226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ィカル ユーザー インターフェイス, アプリケーション, テーブル, Excel&#10;&#10;自動的に生成された説明">
            <a:extLst>
              <a:ext uri="{FF2B5EF4-FFF2-40B4-BE49-F238E27FC236}">
                <a16:creationId xmlns:a16="http://schemas.microsoft.com/office/drawing/2014/main" id="{9D195405-6A84-C943-923D-17B9A2A028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50" y="1268760"/>
            <a:ext cx="4419600" cy="3924300"/>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39</a:t>
            </a:fld>
            <a:endParaRPr kumimoji="1" lang="ja-JP" altLang="en-US"/>
          </a:p>
        </p:txBody>
      </p:sp>
      <p:sp>
        <p:nvSpPr>
          <p:cNvPr id="10" name="吹き出し: 四角形 9">
            <a:extLst>
              <a:ext uri="{FF2B5EF4-FFF2-40B4-BE49-F238E27FC236}">
                <a16:creationId xmlns:a16="http://schemas.microsoft.com/office/drawing/2014/main" id="{E30A85F6-A5FD-4BC3-AC6A-B9E7782B8E4B}"/>
              </a:ext>
            </a:extLst>
          </p:cNvPr>
          <p:cNvSpPr/>
          <p:nvPr/>
        </p:nvSpPr>
        <p:spPr>
          <a:xfrm>
            <a:off x="2408995" y="5560333"/>
            <a:ext cx="2639255" cy="734450"/>
          </a:xfrm>
          <a:prstGeom prst="wedgeRectCallout">
            <a:avLst>
              <a:gd name="adj1" fmla="val 26257"/>
              <a:gd name="adj2" fmla="val -250476"/>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dirty="0"/>
              <a:t>p</a:t>
            </a:r>
            <a:r>
              <a:rPr kumimoji="1" lang="ja-JP" altLang="en-US" sz="1400" dirty="0"/>
              <a:t>値は</a:t>
            </a:r>
            <a:r>
              <a:rPr kumimoji="1" lang="en-US" altLang="ja-JP" sz="1400" dirty="0"/>
              <a:t>0.000696</a:t>
            </a:r>
            <a:endParaRPr kumimoji="1" lang="ja-JP" altLang="en-US" sz="1400" dirty="0"/>
          </a:p>
        </p:txBody>
      </p:sp>
      <p:sp>
        <p:nvSpPr>
          <p:cNvPr id="7" name="Rectangle 5">
            <a:extLst>
              <a:ext uri="{FF2B5EF4-FFF2-40B4-BE49-F238E27FC236}">
                <a16:creationId xmlns:a16="http://schemas.microsoft.com/office/drawing/2014/main" id="{72B3FDA7-80A7-B64A-9539-46726DAAA99F}"/>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1-5</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6591812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BCCE0CF-F28D-A54C-9699-93F0FEEC75CB}"/>
              </a:ext>
            </a:extLst>
          </p:cNvPr>
          <p:cNvSpPr>
            <a:spLocks noGrp="1"/>
          </p:cNvSpPr>
          <p:nvPr>
            <p:ph idx="1"/>
          </p:nvPr>
        </p:nvSpPr>
        <p:spPr/>
        <p:txBody>
          <a:bodyPr/>
          <a:lstStyle/>
          <a:p>
            <a:r>
              <a:rPr lang="ja-JP" altLang="en-US"/>
              <a:t>実習の結果から、帰無仮説が棄却できるかを有意水準</a:t>
            </a:r>
            <a:r>
              <a:rPr lang="en-US" altLang="ja-JP"/>
              <a:t>5%</a:t>
            </a:r>
            <a:r>
              <a:rPr lang="ja-JP" altLang="en-US"/>
              <a:t>で判定しましょう。</a:t>
            </a:r>
          </a:p>
        </p:txBody>
      </p:sp>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40</a:t>
            </a:fld>
            <a:endParaRPr kumimoji="1" lang="ja-JP" altLang="en-US"/>
          </a:p>
        </p:txBody>
      </p:sp>
      <p:sp>
        <p:nvSpPr>
          <p:cNvPr id="6" name="Rectangle 5">
            <a:extLst>
              <a:ext uri="{FF2B5EF4-FFF2-40B4-BE49-F238E27FC236}">
                <a16:creationId xmlns:a16="http://schemas.microsoft.com/office/drawing/2014/main" id="{ADAC7FBE-07AC-2E4C-8FBD-CEC8BCC029F9}"/>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ワーク（</a:t>
            </a:r>
            <a:r>
              <a:rPr lang="en-US" altLang="ja-JP" sz="2400" b="1" kern="0" dirty="0">
                <a:solidFill>
                  <a:srgbClr val="002060"/>
                </a:solidFill>
                <a:latin typeface="Meiryo UI" pitchFamily="50" charset="-128"/>
                <a:ea typeface="Meiryo UI" pitchFamily="50" charset="-128"/>
              </a:rPr>
              <a:t>1-2</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6717812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1F3B61C-DA0E-4F44-97D1-6420D366740E}"/>
              </a:ext>
            </a:extLst>
          </p:cNvPr>
          <p:cNvSpPr>
            <a:spLocks noGrp="1"/>
          </p:cNvSpPr>
          <p:nvPr>
            <p:ph idx="1"/>
          </p:nvPr>
        </p:nvSpPr>
        <p:spPr/>
        <p:txBody>
          <a:bodyPr/>
          <a:lstStyle/>
          <a:p>
            <a:r>
              <a:rPr kumimoji="1" lang="ja-JP" altLang="en-US"/>
              <a:t>ある</a:t>
            </a:r>
            <a:r>
              <a:rPr kumimoji="1" lang="en-US" altLang="ja-JP"/>
              <a:t>EC</a:t>
            </a:r>
            <a:r>
              <a:rPr kumimoji="1" lang="ja-JP" altLang="en-US"/>
              <a:t>サイトのリニューアルを行った。既存のサイトでは訪問者数</a:t>
            </a:r>
            <a:r>
              <a:rPr kumimoji="1" lang="en-US" altLang="ja-JP"/>
              <a:t>11,034</a:t>
            </a:r>
            <a:r>
              <a:rPr kumimoji="1" lang="ja-JP" altLang="en-US"/>
              <a:t>人中購入した人の人数は</a:t>
            </a:r>
            <a:r>
              <a:rPr kumimoji="1" lang="en-US" altLang="ja-JP"/>
              <a:t>189</a:t>
            </a:r>
            <a:r>
              <a:rPr kumimoji="1" lang="ja-JP" altLang="en-US"/>
              <a:t>人だった。リニューアル後の</a:t>
            </a:r>
            <a:r>
              <a:rPr lang="ja-JP" altLang="en-US"/>
              <a:t>サイトでは、</a:t>
            </a:r>
            <a:r>
              <a:rPr kumimoji="1" lang="ja-JP" altLang="en-US"/>
              <a:t>訪問者数</a:t>
            </a:r>
            <a:r>
              <a:rPr kumimoji="1" lang="en-US" altLang="ja-JP"/>
              <a:t>21,447</a:t>
            </a:r>
            <a:r>
              <a:rPr kumimoji="1" lang="ja-JP" altLang="en-US"/>
              <a:t>人中購入した人の人数は</a:t>
            </a:r>
            <a:r>
              <a:rPr kumimoji="1" lang="en-US" altLang="ja-JP"/>
              <a:t>454</a:t>
            </a:r>
            <a:r>
              <a:rPr kumimoji="1" lang="ja-JP" altLang="en-US"/>
              <a:t>人であった。</a:t>
            </a:r>
            <a:endParaRPr kumimoji="1" lang="en-US" altLang="ja-JP"/>
          </a:p>
          <a:p>
            <a:r>
              <a:rPr lang="ja-JP" altLang="en-US"/>
              <a:t>この結果から、</a:t>
            </a:r>
            <a:r>
              <a:rPr lang="en-US" altLang="ja-JP"/>
              <a:t>5%</a:t>
            </a:r>
            <a:r>
              <a:rPr lang="ja-JP" altLang="en-US"/>
              <a:t>の有意水準でリニューアルの効果があったと言えるかを検定せよ。</a:t>
            </a:r>
            <a:endParaRPr kumimoji="1" lang="ja-JP" altLang="en-US"/>
          </a:p>
        </p:txBody>
      </p:sp>
      <p:sp>
        <p:nvSpPr>
          <p:cNvPr id="5" name="Rectangle 5">
            <a:extLst>
              <a:ext uri="{FF2B5EF4-FFF2-40B4-BE49-F238E27FC236}">
                <a16:creationId xmlns:a16="http://schemas.microsoft.com/office/drawing/2014/main" id="{DFC83502-3DF6-B14E-80F6-C5FD83A4532F}"/>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en-US" altLang="ja-JP" sz="2400" b="1" kern="0" dirty="0">
                <a:solidFill>
                  <a:srgbClr val="002060"/>
                </a:solidFill>
                <a:latin typeface="Meiryo UI" pitchFamily="50" charset="-128"/>
                <a:ea typeface="Meiryo UI" pitchFamily="50" charset="-128"/>
              </a:rPr>
              <a:t>A/B</a:t>
            </a:r>
            <a:r>
              <a:rPr lang="ja-JP" altLang="en-US" sz="2400" b="1" kern="0">
                <a:solidFill>
                  <a:srgbClr val="002060"/>
                </a:solidFill>
                <a:latin typeface="Meiryo UI" pitchFamily="50" charset="-128"/>
                <a:ea typeface="Meiryo UI" pitchFamily="50" charset="-128"/>
              </a:rPr>
              <a:t>テストパターン（２）</a:t>
            </a:r>
            <a:endParaRPr lang="ja-JP" altLang="ja-JP" sz="2400" b="1" kern="0" dirty="0">
              <a:solidFill>
                <a:srgbClr val="002060"/>
              </a:solidFill>
              <a:latin typeface="Meiryo UI" pitchFamily="50" charset="-128"/>
              <a:ea typeface="Meiryo UI" pitchFamily="50" charset="-128"/>
            </a:endParaRPr>
          </a:p>
        </p:txBody>
      </p:sp>
      <p:sp>
        <p:nvSpPr>
          <p:cNvPr id="4" name="スライド番号プレースホルダー 3">
            <a:extLst>
              <a:ext uri="{FF2B5EF4-FFF2-40B4-BE49-F238E27FC236}">
                <a16:creationId xmlns:a16="http://schemas.microsoft.com/office/drawing/2014/main" id="{AA23C521-A122-4107-B45D-CAB6508173B9}"/>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41</a:t>
            </a:fld>
            <a:endParaRPr kumimoji="1" lang="ja-JP" altLang="en-US"/>
          </a:p>
        </p:txBody>
      </p:sp>
    </p:spTree>
    <p:extLst>
      <p:ext uri="{BB962C8B-B14F-4D97-AF65-F5344CB8AC3E}">
        <p14:creationId xmlns:p14="http://schemas.microsoft.com/office/powerpoint/2010/main" val="25112092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AC4472DF-C3EC-6D4C-A8BB-F4010AF0A889}"/>
              </a:ext>
            </a:extLst>
          </p:cNvPr>
          <p:cNvSpPr>
            <a:spLocks noGrp="1"/>
          </p:cNvSpPr>
          <p:nvPr>
            <p:ph idx="1"/>
          </p:nvPr>
        </p:nvSpPr>
        <p:spPr/>
        <p:txBody>
          <a:bodyPr/>
          <a:lstStyle/>
          <a:p>
            <a:r>
              <a:rPr kumimoji="1" lang="ja-JP" altLang="en-US"/>
              <a:t>対立仮説・帰無仮説を設定しましょう。</a:t>
            </a:r>
          </a:p>
        </p:txBody>
      </p:sp>
      <p:sp>
        <p:nvSpPr>
          <p:cNvPr id="5" name="Rectangle 5">
            <a:extLst>
              <a:ext uri="{FF2B5EF4-FFF2-40B4-BE49-F238E27FC236}">
                <a16:creationId xmlns:a16="http://schemas.microsoft.com/office/drawing/2014/main" id="{D5BA6F54-EEA9-8A44-B005-A384BE76B91E}"/>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ワーク（</a:t>
            </a:r>
            <a:r>
              <a:rPr lang="en-US" altLang="ja-JP" sz="2400" b="1" kern="0" dirty="0">
                <a:solidFill>
                  <a:srgbClr val="002060"/>
                </a:solidFill>
                <a:latin typeface="Meiryo UI" pitchFamily="50" charset="-128"/>
                <a:ea typeface="Meiryo UI" pitchFamily="50" charset="-128"/>
              </a:rPr>
              <a:t>2-1</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
        <p:nvSpPr>
          <p:cNvPr id="4" name="スライド番号プレースホルダー 3">
            <a:extLst>
              <a:ext uri="{FF2B5EF4-FFF2-40B4-BE49-F238E27FC236}">
                <a16:creationId xmlns:a16="http://schemas.microsoft.com/office/drawing/2014/main" id="{959D947F-3E65-48B9-AB26-87201B3B4B95}"/>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42</a:t>
            </a:fld>
            <a:endParaRPr kumimoji="1" lang="ja-JP" altLang="en-US"/>
          </a:p>
        </p:txBody>
      </p:sp>
    </p:spTree>
    <p:extLst>
      <p:ext uri="{BB962C8B-B14F-4D97-AF65-F5344CB8AC3E}">
        <p14:creationId xmlns:p14="http://schemas.microsoft.com/office/powerpoint/2010/main" val="38964939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ィカル ユーザー インターフェイス, アプリケーション, テーブル, Excel&#10;&#10;自動的に生成された説明">
            <a:extLst>
              <a:ext uri="{FF2B5EF4-FFF2-40B4-BE49-F238E27FC236}">
                <a16:creationId xmlns:a16="http://schemas.microsoft.com/office/drawing/2014/main" id="{B8F090F5-BF68-0B43-B595-DFDF07BC2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5650" y="1556792"/>
            <a:ext cx="4432300" cy="3619500"/>
          </a:xfrm>
          <a:prstGeom prst="rect">
            <a:avLst/>
          </a:prstGeom>
        </p:spPr>
      </p:pic>
      <p:sp>
        <p:nvSpPr>
          <p:cNvPr id="9" name="吹き出し: 四角形 8">
            <a:extLst>
              <a:ext uri="{FF2B5EF4-FFF2-40B4-BE49-F238E27FC236}">
                <a16:creationId xmlns:a16="http://schemas.microsoft.com/office/drawing/2014/main" id="{97FBF322-040B-481D-B79B-5ECB85AD98A7}"/>
              </a:ext>
            </a:extLst>
          </p:cNvPr>
          <p:cNvSpPr/>
          <p:nvPr/>
        </p:nvSpPr>
        <p:spPr>
          <a:xfrm>
            <a:off x="2686051" y="5770359"/>
            <a:ext cx="3622271" cy="734450"/>
          </a:xfrm>
          <a:prstGeom prst="wedgeRectCallout">
            <a:avLst>
              <a:gd name="adj1" fmla="val 20547"/>
              <a:gd name="adj2" fmla="val -188643"/>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クロス表が完成した段階からスタート</a:t>
            </a:r>
          </a:p>
        </p:txBody>
      </p:sp>
      <p:sp>
        <p:nvSpPr>
          <p:cNvPr id="6" name="コンテンツ プレースホルダー 5">
            <a:extLst>
              <a:ext uri="{FF2B5EF4-FFF2-40B4-BE49-F238E27FC236}">
                <a16:creationId xmlns:a16="http://schemas.microsoft.com/office/drawing/2014/main" id="{61D10F16-70E5-40CF-88D7-8F9D81B8DE94}"/>
              </a:ext>
            </a:extLst>
          </p:cNvPr>
          <p:cNvSpPr>
            <a:spLocks noGrp="1"/>
          </p:cNvSpPr>
          <p:nvPr>
            <p:ph idx="1"/>
          </p:nvPr>
        </p:nvSpPr>
        <p:spPr>
          <a:xfrm>
            <a:off x="457200" y="908720"/>
            <a:ext cx="8229600" cy="4525962"/>
          </a:xfrm>
        </p:spPr>
        <p:txBody>
          <a:bodyPr>
            <a:normAutofit/>
          </a:bodyPr>
          <a:lstStyle/>
          <a:p>
            <a:r>
              <a:rPr kumimoji="1" lang="ja-JP" altLang="en-US" sz="2000"/>
              <a:t>ファイル「演習データ</a:t>
            </a:r>
            <a:r>
              <a:rPr kumimoji="1" lang="en-US" altLang="ja-JP" sz="2000" dirty="0"/>
              <a:t>D5_</a:t>
            </a:r>
            <a:r>
              <a:rPr lang="en-US" altLang="ja-JP" sz="2000" dirty="0"/>
              <a:t>2</a:t>
            </a:r>
            <a:r>
              <a:rPr kumimoji="1" lang="en-US" altLang="ja-JP" sz="2000" dirty="0"/>
              <a:t>.xlsx</a:t>
            </a:r>
            <a:r>
              <a:rPr kumimoji="1" lang="ja-JP" altLang="en-US" sz="2000" dirty="0"/>
              <a:t>」シート「</a:t>
            </a:r>
            <a:r>
              <a:rPr kumimoji="1" lang="en-US" altLang="ja-JP" sz="2000" dirty="0"/>
              <a:t>χ2</a:t>
            </a:r>
            <a:r>
              <a:rPr kumimoji="1" lang="ja-JP" altLang="en-US" sz="2000" dirty="0"/>
              <a:t>検定」</a:t>
            </a:r>
          </a:p>
        </p:txBody>
      </p:sp>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43</a:t>
            </a:fld>
            <a:endParaRPr kumimoji="1" lang="ja-JP" altLang="en-US"/>
          </a:p>
        </p:txBody>
      </p:sp>
      <p:sp>
        <p:nvSpPr>
          <p:cNvPr id="8" name="Rectangle 5">
            <a:extLst>
              <a:ext uri="{FF2B5EF4-FFF2-40B4-BE49-F238E27FC236}">
                <a16:creationId xmlns:a16="http://schemas.microsoft.com/office/drawing/2014/main" id="{3BB9B2B6-7FF1-D340-9452-02E46D5B1F90}"/>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2-1</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42404819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グラフィカル ユーザー インターフェイス, テーブル, Excel&#10;&#10;自動的に生成された説明">
            <a:extLst>
              <a:ext uri="{FF2B5EF4-FFF2-40B4-BE49-F238E27FC236}">
                <a16:creationId xmlns:a16="http://schemas.microsoft.com/office/drawing/2014/main" id="{F2C41677-A447-3F45-8FE4-5BCA07DC53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4900" y="1052736"/>
            <a:ext cx="4394200" cy="4521200"/>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44</a:t>
            </a:fld>
            <a:endParaRPr kumimoji="1" lang="ja-JP" altLang="en-US"/>
          </a:p>
        </p:txBody>
      </p:sp>
      <p:sp>
        <p:nvSpPr>
          <p:cNvPr id="10" name="吹き出し: 四角形 9">
            <a:extLst>
              <a:ext uri="{FF2B5EF4-FFF2-40B4-BE49-F238E27FC236}">
                <a16:creationId xmlns:a16="http://schemas.microsoft.com/office/drawing/2014/main" id="{04823CC4-6C91-4329-A43E-11CFDD859D4D}"/>
              </a:ext>
            </a:extLst>
          </p:cNvPr>
          <p:cNvSpPr/>
          <p:nvPr/>
        </p:nvSpPr>
        <p:spPr>
          <a:xfrm>
            <a:off x="4214568" y="5757061"/>
            <a:ext cx="3622271" cy="734450"/>
          </a:xfrm>
          <a:prstGeom prst="wedgeRectCallout">
            <a:avLst>
              <a:gd name="adj1" fmla="val -33160"/>
              <a:gd name="adj2" fmla="val -156056"/>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コピペして合計以外を消去</a:t>
            </a:r>
          </a:p>
        </p:txBody>
      </p:sp>
      <p:sp>
        <p:nvSpPr>
          <p:cNvPr id="7" name="Rectangle 5">
            <a:extLst>
              <a:ext uri="{FF2B5EF4-FFF2-40B4-BE49-F238E27FC236}">
                <a16:creationId xmlns:a16="http://schemas.microsoft.com/office/drawing/2014/main" id="{204BCA2A-DB40-B946-A34D-EE6B31F8525F}"/>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2-2</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9957942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ィカル ユーザー インターフェイス, アプリケーション, テーブル, Excel&#10;&#10;自動的に生成された説明">
            <a:extLst>
              <a:ext uri="{FF2B5EF4-FFF2-40B4-BE49-F238E27FC236}">
                <a16:creationId xmlns:a16="http://schemas.microsoft.com/office/drawing/2014/main" id="{B8A7E684-0202-C146-846D-A9045605DB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1250" y="1052736"/>
            <a:ext cx="4381500" cy="4483100"/>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45</a:t>
            </a:fld>
            <a:endParaRPr kumimoji="1" lang="ja-JP" altLang="en-US"/>
          </a:p>
        </p:txBody>
      </p:sp>
      <p:sp>
        <p:nvSpPr>
          <p:cNvPr id="7" name="吹き出し: 四角形 6">
            <a:extLst>
              <a:ext uri="{FF2B5EF4-FFF2-40B4-BE49-F238E27FC236}">
                <a16:creationId xmlns:a16="http://schemas.microsoft.com/office/drawing/2014/main" id="{F599D78C-85CD-4323-9E98-324F1AA8A141}"/>
              </a:ext>
            </a:extLst>
          </p:cNvPr>
          <p:cNvSpPr/>
          <p:nvPr/>
        </p:nvSpPr>
        <p:spPr>
          <a:xfrm>
            <a:off x="3645327" y="5738011"/>
            <a:ext cx="4062638" cy="734450"/>
          </a:xfrm>
          <a:prstGeom prst="wedgeRectCallout">
            <a:avLst>
              <a:gd name="adj1" fmla="val -33160"/>
              <a:gd name="adj2" fmla="val -156056"/>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独立の場合に実現するはずのクロス表を作成</a:t>
            </a:r>
            <a:endParaRPr kumimoji="1" lang="en-US" altLang="ja-JP" sz="1400" dirty="0"/>
          </a:p>
          <a:p>
            <a:pPr algn="ctr"/>
            <a:r>
              <a:rPr kumimoji="1" lang="en-US" altLang="ja-JP" sz="1400" dirty="0"/>
              <a:t>=$E11*C$13/$E$13</a:t>
            </a:r>
            <a:endParaRPr kumimoji="1" lang="ja-JP" altLang="en-US" sz="1400" dirty="0"/>
          </a:p>
        </p:txBody>
      </p:sp>
      <p:sp>
        <p:nvSpPr>
          <p:cNvPr id="8" name="Rectangle 5">
            <a:extLst>
              <a:ext uri="{FF2B5EF4-FFF2-40B4-BE49-F238E27FC236}">
                <a16:creationId xmlns:a16="http://schemas.microsoft.com/office/drawing/2014/main" id="{BBA3CCEE-2DA0-5C43-A5AB-46B61758600B}"/>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2-3</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5537045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グラフィカル ユーザー インターフェイス, アプリケーション, テーブル, Excel&#10;&#10;自動的に生成された説明">
            <a:extLst>
              <a:ext uri="{FF2B5EF4-FFF2-40B4-BE49-F238E27FC236}">
                <a16:creationId xmlns:a16="http://schemas.microsoft.com/office/drawing/2014/main" id="{50B6D249-8D87-C340-B244-00D552CF56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5850" y="1124744"/>
            <a:ext cx="4432300" cy="4546600"/>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46</a:t>
            </a:fld>
            <a:endParaRPr kumimoji="1" lang="ja-JP" altLang="en-US"/>
          </a:p>
        </p:txBody>
      </p:sp>
      <p:sp>
        <p:nvSpPr>
          <p:cNvPr id="7" name="吹き出し: 四角形 6">
            <a:extLst>
              <a:ext uri="{FF2B5EF4-FFF2-40B4-BE49-F238E27FC236}">
                <a16:creationId xmlns:a16="http://schemas.microsoft.com/office/drawing/2014/main" id="{92B7C9D1-F8A4-47E7-A578-DE2F861ED3A5}"/>
              </a:ext>
            </a:extLst>
          </p:cNvPr>
          <p:cNvSpPr/>
          <p:nvPr/>
        </p:nvSpPr>
        <p:spPr>
          <a:xfrm>
            <a:off x="3645327" y="5925074"/>
            <a:ext cx="4062638" cy="547274"/>
          </a:xfrm>
          <a:prstGeom prst="wedgeRectCallout">
            <a:avLst>
              <a:gd name="adj1" fmla="val -33160"/>
              <a:gd name="adj2" fmla="val -156056"/>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独立の場合に実現するはずのクロス表</a:t>
            </a:r>
          </a:p>
        </p:txBody>
      </p:sp>
      <p:sp>
        <p:nvSpPr>
          <p:cNvPr id="8" name="Rectangle 5">
            <a:extLst>
              <a:ext uri="{FF2B5EF4-FFF2-40B4-BE49-F238E27FC236}">
                <a16:creationId xmlns:a16="http://schemas.microsoft.com/office/drawing/2014/main" id="{6BE01644-42B3-9144-AE40-98D9A988E9F0}"/>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2-4</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41036384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ィカル ユーザー インターフェイス, アプリケーション, テーブル, Excel&#10;&#10;自動的に生成された説明">
            <a:extLst>
              <a:ext uri="{FF2B5EF4-FFF2-40B4-BE49-F238E27FC236}">
                <a16:creationId xmlns:a16="http://schemas.microsoft.com/office/drawing/2014/main" id="{5655E8D2-FB0E-5B4A-BDB0-B07288E99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3150" y="1052736"/>
            <a:ext cx="4266471" cy="5469835"/>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47</a:t>
            </a:fld>
            <a:endParaRPr kumimoji="1" lang="ja-JP" altLang="en-US"/>
          </a:p>
        </p:txBody>
      </p:sp>
      <p:sp>
        <p:nvSpPr>
          <p:cNvPr id="7" name="吹き出し: 四角形 6">
            <a:extLst>
              <a:ext uri="{FF2B5EF4-FFF2-40B4-BE49-F238E27FC236}">
                <a16:creationId xmlns:a16="http://schemas.microsoft.com/office/drawing/2014/main" id="{BCB9C66B-BF67-46F2-B41A-DADD5A43465A}"/>
              </a:ext>
            </a:extLst>
          </p:cNvPr>
          <p:cNvSpPr/>
          <p:nvPr/>
        </p:nvSpPr>
        <p:spPr>
          <a:xfrm>
            <a:off x="6313785" y="4883403"/>
            <a:ext cx="1861072" cy="547274"/>
          </a:xfrm>
          <a:prstGeom prst="wedgeRectCallout">
            <a:avLst>
              <a:gd name="adj1" fmla="val -89218"/>
              <a:gd name="adj2" fmla="val 138862"/>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枠だけをコピペする</a:t>
            </a:r>
          </a:p>
        </p:txBody>
      </p:sp>
      <p:sp>
        <p:nvSpPr>
          <p:cNvPr id="8" name="Rectangle 5">
            <a:extLst>
              <a:ext uri="{FF2B5EF4-FFF2-40B4-BE49-F238E27FC236}">
                <a16:creationId xmlns:a16="http://schemas.microsoft.com/office/drawing/2014/main" id="{763A7570-19DD-174F-8603-FB634549A257}"/>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2-5</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7610899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グラフィカル ユーザー インターフェイス, アプリケーション, テーブル, Excel&#10;&#10;自動的に生成された説明">
            <a:extLst>
              <a:ext uri="{FF2B5EF4-FFF2-40B4-BE49-F238E27FC236}">
                <a16:creationId xmlns:a16="http://schemas.microsoft.com/office/drawing/2014/main" id="{8F2400EB-AE8B-C243-9699-2027F670EB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5447" y="1224914"/>
            <a:ext cx="4068558" cy="5267959"/>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48</a:t>
            </a:fld>
            <a:endParaRPr kumimoji="1" lang="ja-JP" altLang="en-US"/>
          </a:p>
        </p:txBody>
      </p:sp>
      <p:sp>
        <p:nvSpPr>
          <p:cNvPr id="7" name="吹き出し: 四角形 6">
            <a:extLst>
              <a:ext uri="{FF2B5EF4-FFF2-40B4-BE49-F238E27FC236}">
                <a16:creationId xmlns:a16="http://schemas.microsoft.com/office/drawing/2014/main" id="{2DC07B16-3D34-470C-81A6-F0A33FE7893C}"/>
              </a:ext>
            </a:extLst>
          </p:cNvPr>
          <p:cNvSpPr/>
          <p:nvPr/>
        </p:nvSpPr>
        <p:spPr>
          <a:xfrm>
            <a:off x="6457950" y="5021460"/>
            <a:ext cx="2474274" cy="1098020"/>
          </a:xfrm>
          <a:prstGeom prst="wedgeRectCallout">
            <a:avLst>
              <a:gd name="adj1" fmla="val -155097"/>
              <a:gd name="adj2" fmla="val 39313"/>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実際の分布と独立な分布の差異を算出する。</a:t>
            </a:r>
            <a:endParaRPr kumimoji="1" lang="en-US" altLang="ja-JP" sz="1400" dirty="0"/>
          </a:p>
          <a:p>
            <a:pPr algn="ctr"/>
            <a:r>
              <a:rPr kumimoji="1" lang="en-US" altLang="ja-JP" sz="1400" dirty="0"/>
              <a:t>=(C4-C11)^2/C11</a:t>
            </a:r>
            <a:endParaRPr kumimoji="1" lang="ja-JP" altLang="en-US" sz="1400" dirty="0"/>
          </a:p>
        </p:txBody>
      </p:sp>
      <p:sp>
        <p:nvSpPr>
          <p:cNvPr id="8" name="Rectangle 5">
            <a:extLst>
              <a:ext uri="{FF2B5EF4-FFF2-40B4-BE49-F238E27FC236}">
                <a16:creationId xmlns:a16="http://schemas.microsoft.com/office/drawing/2014/main" id="{0D6CF565-F87B-B340-B6DB-21CA9CA2D2BD}"/>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2-6</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293278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コンテンツ プレースホルダー 54">
            <a:extLst>
              <a:ext uri="{FF2B5EF4-FFF2-40B4-BE49-F238E27FC236}">
                <a16:creationId xmlns:a16="http://schemas.microsoft.com/office/drawing/2014/main" id="{C6AB8B71-2A1F-4242-AB67-1D61A0DB4900}"/>
              </a:ext>
            </a:extLst>
          </p:cNvPr>
          <p:cNvSpPr>
            <a:spLocks noGrp="1"/>
          </p:cNvSpPr>
          <p:nvPr>
            <p:ph idx="1"/>
          </p:nvPr>
        </p:nvSpPr>
        <p:spPr/>
        <p:txBody>
          <a:bodyPr>
            <a:normAutofit/>
          </a:bodyPr>
          <a:lstStyle/>
          <a:p>
            <a:pPr marL="0" indent="0">
              <a:buNone/>
            </a:pPr>
            <a:r>
              <a:rPr lang="ja-JP" altLang="en-US" sz="2000"/>
              <a:t>選挙の開票速報は、開票より早く結果が分かることがある。</a:t>
            </a:r>
          </a:p>
        </p:txBody>
      </p:sp>
      <p:grpSp>
        <p:nvGrpSpPr>
          <p:cNvPr id="62" name="グループ化 61">
            <a:extLst>
              <a:ext uri="{FF2B5EF4-FFF2-40B4-BE49-F238E27FC236}">
                <a16:creationId xmlns:a16="http://schemas.microsoft.com/office/drawing/2014/main" id="{7A97F789-B38E-DC46-A479-98CFCCF2A631}"/>
              </a:ext>
            </a:extLst>
          </p:cNvPr>
          <p:cNvGrpSpPr/>
          <p:nvPr/>
        </p:nvGrpSpPr>
        <p:grpSpPr>
          <a:xfrm>
            <a:off x="490212" y="1865983"/>
            <a:ext cx="8271136" cy="4310980"/>
            <a:chOff x="490212" y="1865983"/>
            <a:chExt cx="8271136" cy="4310980"/>
          </a:xfrm>
        </p:grpSpPr>
        <p:pic>
          <p:nvPicPr>
            <p:cNvPr id="6" name="図 5">
              <a:extLst>
                <a:ext uri="{FF2B5EF4-FFF2-40B4-BE49-F238E27FC236}">
                  <a16:creationId xmlns:a16="http://schemas.microsoft.com/office/drawing/2014/main" id="{CC1C0F5F-8459-1D42-A5CB-96BB80120D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9423" y="4663992"/>
              <a:ext cx="394526" cy="383935"/>
            </a:xfrm>
            <a:prstGeom prst="rect">
              <a:avLst/>
            </a:prstGeom>
          </p:spPr>
        </p:pic>
        <p:pic>
          <p:nvPicPr>
            <p:cNvPr id="7" name="図 6">
              <a:extLst>
                <a:ext uri="{FF2B5EF4-FFF2-40B4-BE49-F238E27FC236}">
                  <a16:creationId xmlns:a16="http://schemas.microsoft.com/office/drawing/2014/main" id="{3745B5C5-3489-8F48-96B4-52683F31D5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461" y="4651292"/>
              <a:ext cx="409428" cy="392602"/>
            </a:xfrm>
            <a:prstGeom prst="rect">
              <a:avLst/>
            </a:prstGeom>
          </p:spPr>
        </p:pic>
        <p:pic>
          <p:nvPicPr>
            <p:cNvPr id="8" name="図 7">
              <a:extLst>
                <a:ext uri="{FF2B5EF4-FFF2-40B4-BE49-F238E27FC236}">
                  <a16:creationId xmlns:a16="http://schemas.microsoft.com/office/drawing/2014/main" id="{5E8B7A41-AD34-A34E-8E3A-1714D77A48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7900" y="4607134"/>
              <a:ext cx="438676" cy="426820"/>
            </a:xfrm>
            <a:prstGeom prst="rect">
              <a:avLst/>
            </a:prstGeom>
          </p:spPr>
        </p:pic>
        <p:pic>
          <p:nvPicPr>
            <p:cNvPr id="9" name="図 8">
              <a:extLst>
                <a:ext uri="{FF2B5EF4-FFF2-40B4-BE49-F238E27FC236}">
                  <a16:creationId xmlns:a16="http://schemas.microsoft.com/office/drawing/2014/main" id="{CADB72F3-5371-4048-9671-04C75907F8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8132" y="4099361"/>
              <a:ext cx="364893" cy="427523"/>
            </a:xfrm>
            <a:prstGeom prst="rect">
              <a:avLst/>
            </a:prstGeom>
          </p:spPr>
        </p:pic>
        <p:pic>
          <p:nvPicPr>
            <p:cNvPr id="10" name="図 9">
              <a:extLst>
                <a:ext uri="{FF2B5EF4-FFF2-40B4-BE49-F238E27FC236}">
                  <a16:creationId xmlns:a16="http://schemas.microsoft.com/office/drawing/2014/main" id="{2201D721-C907-FC4E-AE4A-F981FBE5F7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65452" y="4105679"/>
              <a:ext cx="346958" cy="417989"/>
            </a:xfrm>
            <a:prstGeom prst="rect">
              <a:avLst/>
            </a:prstGeom>
          </p:spPr>
        </p:pic>
        <p:pic>
          <p:nvPicPr>
            <p:cNvPr id="11" name="図 10">
              <a:extLst>
                <a:ext uri="{FF2B5EF4-FFF2-40B4-BE49-F238E27FC236}">
                  <a16:creationId xmlns:a16="http://schemas.microsoft.com/office/drawing/2014/main" id="{3B8CB153-B5ED-4A48-8A87-479D906E13F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80600" y="4119983"/>
              <a:ext cx="368130" cy="417023"/>
            </a:xfrm>
            <a:prstGeom prst="rect">
              <a:avLst/>
            </a:prstGeom>
          </p:spPr>
        </p:pic>
        <p:sp>
          <p:nvSpPr>
            <p:cNvPr id="12" name="テキスト ボックス 11">
              <a:extLst>
                <a:ext uri="{FF2B5EF4-FFF2-40B4-BE49-F238E27FC236}">
                  <a16:creationId xmlns:a16="http://schemas.microsoft.com/office/drawing/2014/main" id="{132CC202-638F-9640-AE92-980C4018DB19}"/>
                </a:ext>
              </a:extLst>
            </p:cNvPr>
            <p:cNvSpPr txBox="1"/>
            <p:nvPr/>
          </p:nvSpPr>
          <p:spPr>
            <a:xfrm>
              <a:off x="890642" y="2707481"/>
              <a:ext cx="1249060" cy="461665"/>
            </a:xfrm>
            <a:prstGeom prst="rect">
              <a:avLst/>
            </a:prstGeom>
            <a:noFill/>
          </p:spPr>
          <p:txBody>
            <a:bodyPr wrap="none" rtlCol="0">
              <a:spAutoFit/>
            </a:bodyPr>
            <a:lstStyle/>
            <a:p>
              <a:pPr algn="ctr"/>
              <a:r>
                <a:rPr kumimoji="1" lang="ja-JP" altLang="en-US" sz="1200" dirty="0">
                  <a:latin typeface="メイリオ" panose="020B0604030504040204" pitchFamily="50" charset="-128"/>
                  <a:ea typeface="メイリオ" panose="020B0604030504040204" pitchFamily="50" charset="-128"/>
                </a:rPr>
                <a:t>投票所</a:t>
              </a:r>
              <a:endParaRPr kumimoji="1" lang="en-US" altLang="ja-JP" sz="1200" dirty="0">
                <a:latin typeface="メイリオ" panose="020B0604030504040204" pitchFamily="50" charset="-128"/>
                <a:ea typeface="メイリオ" panose="020B0604030504040204" pitchFamily="50" charset="-128"/>
              </a:endParaRPr>
            </a:p>
            <a:p>
              <a:pPr algn="ctr"/>
              <a:r>
                <a:rPr lang="en-US" altLang="ja-JP" sz="1200" dirty="0">
                  <a:latin typeface="メイリオ" panose="020B0604030504040204" pitchFamily="50" charset="-128"/>
                  <a:ea typeface="メイリオ" panose="020B0604030504040204" pitchFamily="50" charset="-128"/>
                </a:rPr>
                <a:t>8:00 〜 20:00</a:t>
              </a:r>
              <a:endParaRPr kumimoji="1" lang="ja-JP" altLang="en-US" sz="1200"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4E22959A-57B3-2E48-9688-CF179F0D5450}"/>
                </a:ext>
              </a:extLst>
            </p:cNvPr>
            <p:cNvSpPr txBox="1"/>
            <p:nvPr/>
          </p:nvSpPr>
          <p:spPr>
            <a:xfrm>
              <a:off x="4651557" y="5112529"/>
              <a:ext cx="596638" cy="461665"/>
            </a:xfrm>
            <a:prstGeom prst="rect">
              <a:avLst/>
            </a:prstGeom>
            <a:noFill/>
          </p:spPr>
          <p:txBody>
            <a:bodyPr wrap="none" rtlCol="0">
              <a:spAutoFit/>
            </a:bodyPr>
            <a:lstStyle/>
            <a:p>
              <a:pPr algn="ctr"/>
              <a:r>
                <a:rPr lang="en-US" altLang="ja-JP" sz="1200" dirty="0">
                  <a:latin typeface="メイリオ" panose="020B0604030504040204" pitchFamily="50" charset="-128"/>
                  <a:ea typeface="メイリオ" panose="020B0604030504040204" pitchFamily="50" charset="-128"/>
                </a:rPr>
                <a:t>A</a:t>
              </a:r>
              <a:r>
                <a:rPr kumimoji="1" lang="ja-JP" altLang="en-US" sz="1200" dirty="0">
                  <a:latin typeface="メイリオ" panose="020B0604030504040204" pitchFamily="50" charset="-128"/>
                  <a:ea typeface="メイリオ" panose="020B0604030504040204" pitchFamily="50" charset="-128"/>
                </a:rPr>
                <a:t>候補</a:t>
              </a:r>
              <a:endParaRPr kumimoji="1" lang="en-US" altLang="ja-JP" sz="1200" dirty="0">
                <a:latin typeface="メイリオ" panose="020B0604030504040204" pitchFamily="50" charset="-128"/>
                <a:ea typeface="メイリオ" panose="020B0604030504040204" pitchFamily="50" charset="-128"/>
              </a:endParaRPr>
            </a:p>
            <a:p>
              <a:pPr algn="ctr"/>
              <a:r>
                <a:rPr lang="en-US" altLang="ja-JP" sz="1200" dirty="0">
                  <a:latin typeface="メイリオ" panose="020B0604030504040204" pitchFamily="50" charset="-128"/>
                  <a:ea typeface="メイリオ" panose="020B0604030504040204" pitchFamily="50" charset="-128"/>
                </a:rPr>
                <a:t>55%</a:t>
              </a:r>
              <a:endParaRPr kumimoji="1" lang="ja-JP" altLang="en-US" sz="1200" dirty="0">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E9FF41D9-2479-D74C-92BD-45EEDED60A57}"/>
                </a:ext>
              </a:extLst>
            </p:cNvPr>
            <p:cNvSpPr txBox="1"/>
            <p:nvPr/>
          </p:nvSpPr>
          <p:spPr>
            <a:xfrm>
              <a:off x="5574265" y="5112529"/>
              <a:ext cx="596638" cy="461665"/>
            </a:xfrm>
            <a:prstGeom prst="rect">
              <a:avLst/>
            </a:prstGeom>
            <a:noFill/>
          </p:spPr>
          <p:txBody>
            <a:bodyPr wrap="none" rtlCol="0">
              <a:spAutoFit/>
            </a:bodyPr>
            <a:lstStyle/>
            <a:p>
              <a:pPr algn="ctr"/>
              <a:r>
                <a:rPr lang="en-US" altLang="ja-JP" sz="1200" dirty="0">
                  <a:latin typeface="メイリオ" panose="020B0604030504040204" pitchFamily="50" charset="-128"/>
                  <a:ea typeface="メイリオ" panose="020B0604030504040204" pitchFamily="50" charset="-128"/>
                </a:rPr>
                <a:t>B</a:t>
              </a:r>
              <a:r>
                <a:rPr kumimoji="1" lang="ja-JP" altLang="en-US" sz="1200" dirty="0">
                  <a:latin typeface="メイリオ" panose="020B0604030504040204" pitchFamily="50" charset="-128"/>
                  <a:ea typeface="メイリオ" panose="020B0604030504040204" pitchFamily="50" charset="-128"/>
                </a:rPr>
                <a:t>候補</a:t>
              </a:r>
              <a:endParaRPr kumimoji="1" lang="en-US" altLang="ja-JP" sz="1200" dirty="0">
                <a:latin typeface="メイリオ" panose="020B0604030504040204" pitchFamily="50" charset="-128"/>
                <a:ea typeface="メイリオ" panose="020B0604030504040204" pitchFamily="50" charset="-128"/>
              </a:endParaRPr>
            </a:p>
            <a:p>
              <a:pPr algn="ctr"/>
              <a:r>
                <a:rPr lang="en-US" altLang="ja-JP" sz="1200" dirty="0">
                  <a:latin typeface="メイリオ" panose="020B0604030504040204" pitchFamily="50" charset="-128"/>
                  <a:ea typeface="メイリオ" panose="020B0604030504040204" pitchFamily="50" charset="-128"/>
                </a:rPr>
                <a:t>45%</a:t>
              </a:r>
              <a:endParaRPr kumimoji="1" lang="ja-JP" altLang="en-US" sz="1200" dirty="0">
                <a:latin typeface="メイリオ" panose="020B0604030504040204" pitchFamily="50" charset="-128"/>
                <a:ea typeface="メイリオ" panose="020B0604030504040204" pitchFamily="50" charset="-128"/>
              </a:endParaRPr>
            </a:p>
          </p:txBody>
        </p:sp>
        <p:pic>
          <p:nvPicPr>
            <p:cNvPr id="17" name="図 16">
              <a:extLst>
                <a:ext uri="{FF2B5EF4-FFF2-40B4-BE49-F238E27FC236}">
                  <a16:creationId xmlns:a16="http://schemas.microsoft.com/office/drawing/2014/main" id="{635B0794-3DBD-F74A-A484-AF39D95CCA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5230" y="4413298"/>
              <a:ext cx="366233" cy="356401"/>
            </a:xfrm>
            <a:prstGeom prst="rect">
              <a:avLst/>
            </a:prstGeom>
          </p:spPr>
        </p:pic>
        <p:pic>
          <p:nvPicPr>
            <p:cNvPr id="18" name="図 17">
              <a:extLst>
                <a:ext uri="{FF2B5EF4-FFF2-40B4-BE49-F238E27FC236}">
                  <a16:creationId xmlns:a16="http://schemas.microsoft.com/office/drawing/2014/main" id="{974967B6-AE04-3241-8D66-6D8822D305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413" y="4413298"/>
              <a:ext cx="380066" cy="364447"/>
            </a:xfrm>
            <a:prstGeom prst="rect">
              <a:avLst/>
            </a:prstGeom>
          </p:spPr>
        </p:pic>
        <p:pic>
          <p:nvPicPr>
            <p:cNvPr id="19" name="図 18">
              <a:extLst>
                <a:ext uri="{FF2B5EF4-FFF2-40B4-BE49-F238E27FC236}">
                  <a16:creationId xmlns:a16="http://schemas.microsoft.com/office/drawing/2014/main" id="{59D72E41-991B-4142-A08C-845CEEA35B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212" y="4355732"/>
              <a:ext cx="407217" cy="396211"/>
            </a:xfrm>
            <a:prstGeom prst="rect">
              <a:avLst/>
            </a:prstGeom>
          </p:spPr>
        </p:pic>
        <p:pic>
          <p:nvPicPr>
            <p:cNvPr id="20" name="図 19">
              <a:extLst>
                <a:ext uri="{FF2B5EF4-FFF2-40B4-BE49-F238E27FC236}">
                  <a16:creationId xmlns:a16="http://schemas.microsoft.com/office/drawing/2014/main" id="{CBDB8455-EE4A-6E43-A37E-A81A89B543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1241" y="3853971"/>
              <a:ext cx="338724" cy="396863"/>
            </a:xfrm>
            <a:prstGeom prst="rect">
              <a:avLst/>
            </a:prstGeom>
          </p:spPr>
        </p:pic>
        <p:pic>
          <p:nvPicPr>
            <p:cNvPr id="21" name="図 20">
              <a:extLst>
                <a:ext uri="{FF2B5EF4-FFF2-40B4-BE49-F238E27FC236}">
                  <a16:creationId xmlns:a16="http://schemas.microsoft.com/office/drawing/2014/main" id="{8D283446-7F64-6A4D-B498-4196F04123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6703" y="3872989"/>
              <a:ext cx="322075" cy="388012"/>
            </a:xfrm>
            <a:prstGeom prst="rect">
              <a:avLst/>
            </a:prstGeom>
          </p:spPr>
        </p:pic>
        <p:pic>
          <p:nvPicPr>
            <p:cNvPr id="22" name="図 21">
              <a:extLst>
                <a:ext uri="{FF2B5EF4-FFF2-40B4-BE49-F238E27FC236}">
                  <a16:creationId xmlns:a16="http://schemas.microsoft.com/office/drawing/2014/main" id="{3B09D655-DC11-FA44-8B69-EE97F43D0A0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0212" y="3873885"/>
              <a:ext cx="341730" cy="387116"/>
            </a:xfrm>
            <a:prstGeom prst="rect">
              <a:avLst/>
            </a:prstGeom>
          </p:spPr>
        </p:pic>
        <p:pic>
          <p:nvPicPr>
            <p:cNvPr id="23" name="図 22">
              <a:extLst>
                <a:ext uri="{FF2B5EF4-FFF2-40B4-BE49-F238E27FC236}">
                  <a16:creationId xmlns:a16="http://schemas.microsoft.com/office/drawing/2014/main" id="{D4376378-BAD7-754B-A631-71DEC61DE2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5230" y="5405296"/>
              <a:ext cx="366233" cy="356401"/>
            </a:xfrm>
            <a:prstGeom prst="rect">
              <a:avLst/>
            </a:prstGeom>
          </p:spPr>
        </p:pic>
        <p:pic>
          <p:nvPicPr>
            <p:cNvPr id="24" name="図 23">
              <a:extLst>
                <a:ext uri="{FF2B5EF4-FFF2-40B4-BE49-F238E27FC236}">
                  <a16:creationId xmlns:a16="http://schemas.microsoft.com/office/drawing/2014/main" id="{8EEAA59A-2317-894B-BF77-F3EA64A186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413" y="5405296"/>
              <a:ext cx="380066" cy="364447"/>
            </a:xfrm>
            <a:prstGeom prst="rect">
              <a:avLst/>
            </a:prstGeom>
          </p:spPr>
        </p:pic>
        <p:pic>
          <p:nvPicPr>
            <p:cNvPr id="25" name="図 24">
              <a:extLst>
                <a:ext uri="{FF2B5EF4-FFF2-40B4-BE49-F238E27FC236}">
                  <a16:creationId xmlns:a16="http://schemas.microsoft.com/office/drawing/2014/main" id="{AD9F7AF9-3DE5-A041-ADA4-E96E82F7D5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212" y="5347730"/>
              <a:ext cx="407217" cy="396211"/>
            </a:xfrm>
            <a:prstGeom prst="rect">
              <a:avLst/>
            </a:prstGeom>
          </p:spPr>
        </p:pic>
        <p:pic>
          <p:nvPicPr>
            <p:cNvPr id="26" name="図 25">
              <a:extLst>
                <a:ext uri="{FF2B5EF4-FFF2-40B4-BE49-F238E27FC236}">
                  <a16:creationId xmlns:a16="http://schemas.microsoft.com/office/drawing/2014/main" id="{4406D241-EF16-2642-B057-A3936E011D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1241" y="4845969"/>
              <a:ext cx="338724" cy="396863"/>
            </a:xfrm>
            <a:prstGeom prst="rect">
              <a:avLst/>
            </a:prstGeom>
          </p:spPr>
        </p:pic>
        <p:pic>
          <p:nvPicPr>
            <p:cNvPr id="27" name="図 26">
              <a:extLst>
                <a:ext uri="{FF2B5EF4-FFF2-40B4-BE49-F238E27FC236}">
                  <a16:creationId xmlns:a16="http://schemas.microsoft.com/office/drawing/2014/main" id="{765CAB1C-1CCC-8F4A-B319-8272B6E5DAF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6703" y="4864987"/>
              <a:ext cx="322075" cy="388012"/>
            </a:xfrm>
            <a:prstGeom prst="rect">
              <a:avLst/>
            </a:prstGeom>
          </p:spPr>
        </p:pic>
        <p:pic>
          <p:nvPicPr>
            <p:cNvPr id="28" name="図 27">
              <a:extLst>
                <a:ext uri="{FF2B5EF4-FFF2-40B4-BE49-F238E27FC236}">
                  <a16:creationId xmlns:a16="http://schemas.microsoft.com/office/drawing/2014/main" id="{4AE96449-338C-0A49-8DC6-21ABFB12C7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0212" y="4865883"/>
              <a:ext cx="341730" cy="387116"/>
            </a:xfrm>
            <a:prstGeom prst="rect">
              <a:avLst/>
            </a:prstGeom>
          </p:spPr>
        </p:pic>
        <p:pic>
          <p:nvPicPr>
            <p:cNvPr id="29" name="図 28">
              <a:extLst>
                <a:ext uri="{FF2B5EF4-FFF2-40B4-BE49-F238E27FC236}">
                  <a16:creationId xmlns:a16="http://schemas.microsoft.com/office/drawing/2014/main" id="{A151E777-7034-AF44-9D95-506A57E056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7673" y="4185023"/>
              <a:ext cx="366233" cy="356401"/>
            </a:xfrm>
            <a:prstGeom prst="rect">
              <a:avLst/>
            </a:prstGeom>
          </p:spPr>
        </p:pic>
        <p:pic>
          <p:nvPicPr>
            <p:cNvPr id="30" name="図 29">
              <a:extLst>
                <a:ext uri="{FF2B5EF4-FFF2-40B4-BE49-F238E27FC236}">
                  <a16:creationId xmlns:a16="http://schemas.microsoft.com/office/drawing/2014/main" id="{1C90AD39-69EB-264F-95A5-B699D8BE9B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5856" y="4185023"/>
              <a:ext cx="380066" cy="364447"/>
            </a:xfrm>
            <a:prstGeom prst="rect">
              <a:avLst/>
            </a:prstGeom>
          </p:spPr>
        </p:pic>
        <p:pic>
          <p:nvPicPr>
            <p:cNvPr id="31" name="図 30">
              <a:extLst>
                <a:ext uri="{FF2B5EF4-FFF2-40B4-BE49-F238E27FC236}">
                  <a16:creationId xmlns:a16="http://schemas.microsoft.com/office/drawing/2014/main" id="{CEACE733-A62F-A544-B301-323A33FDFD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655" y="4127457"/>
              <a:ext cx="407217" cy="396211"/>
            </a:xfrm>
            <a:prstGeom prst="rect">
              <a:avLst/>
            </a:prstGeom>
          </p:spPr>
        </p:pic>
        <p:pic>
          <p:nvPicPr>
            <p:cNvPr id="32" name="図 31">
              <a:extLst>
                <a:ext uri="{FF2B5EF4-FFF2-40B4-BE49-F238E27FC236}">
                  <a16:creationId xmlns:a16="http://schemas.microsoft.com/office/drawing/2014/main" id="{0277504E-3112-1947-B223-F97B41D2B5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3684" y="3625696"/>
              <a:ext cx="338724" cy="396863"/>
            </a:xfrm>
            <a:prstGeom prst="rect">
              <a:avLst/>
            </a:prstGeom>
          </p:spPr>
        </p:pic>
        <p:pic>
          <p:nvPicPr>
            <p:cNvPr id="33" name="図 32">
              <a:extLst>
                <a:ext uri="{FF2B5EF4-FFF2-40B4-BE49-F238E27FC236}">
                  <a16:creationId xmlns:a16="http://schemas.microsoft.com/office/drawing/2014/main" id="{618E4F52-D083-CC43-8DD8-F4DE0AEB7C5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9146" y="3644714"/>
              <a:ext cx="322075" cy="388012"/>
            </a:xfrm>
            <a:prstGeom prst="rect">
              <a:avLst/>
            </a:prstGeom>
          </p:spPr>
        </p:pic>
        <p:pic>
          <p:nvPicPr>
            <p:cNvPr id="34" name="図 33">
              <a:extLst>
                <a:ext uri="{FF2B5EF4-FFF2-40B4-BE49-F238E27FC236}">
                  <a16:creationId xmlns:a16="http://schemas.microsoft.com/office/drawing/2014/main" id="{FA6A0F8F-0451-9E4A-8B64-4CEB504FB65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2655" y="3645610"/>
              <a:ext cx="341730" cy="387116"/>
            </a:xfrm>
            <a:prstGeom prst="rect">
              <a:avLst/>
            </a:prstGeom>
          </p:spPr>
        </p:pic>
        <p:pic>
          <p:nvPicPr>
            <p:cNvPr id="35" name="図 34">
              <a:extLst>
                <a:ext uri="{FF2B5EF4-FFF2-40B4-BE49-F238E27FC236}">
                  <a16:creationId xmlns:a16="http://schemas.microsoft.com/office/drawing/2014/main" id="{7D3B71B9-6D43-FC40-8DC7-77D83913E5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9965" y="5177021"/>
              <a:ext cx="366233" cy="356401"/>
            </a:xfrm>
            <a:prstGeom prst="rect">
              <a:avLst/>
            </a:prstGeom>
          </p:spPr>
        </p:pic>
        <p:pic>
          <p:nvPicPr>
            <p:cNvPr id="36" name="図 35">
              <a:extLst>
                <a:ext uri="{FF2B5EF4-FFF2-40B4-BE49-F238E27FC236}">
                  <a16:creationId xmlns:a16="http://schemas.microsoft.com/office/drawing/2014/main" id="{851FE4F6-A797-0943-8919-1C2CEA9197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8148" y="5177021"/>
              <a:ext cx="380066" cy="364447"/>
            </a:xfrm>
            <a:prstGeom prst="rect">
              <a:avLst/>
            </a:prstGeom>
          </p:spPr>
        </p:pic>
        <p:pic>
          <p:nvPicPr>
            <p:cNvPr id="37" name="図 36">
              <a:extLst>
                <a:ext uri="{FF2B5EF4-FFF2-40B4-BE49-F238E27FC236}">
                  <a16:creationId xmlns:a16="http://schemas.microsoft.com/office/drawing/2014/main" id="{B1EAFE2C-2804-5943-B909-46AD93065A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4947" y="5119455"/>
              <a:ext cx="407217" cy="396211"/>
            </a:xfrm>
            <a:prstGeom prst="rect">
              <a:avLst/>
            </a:prstGeom>
          </p:spPr>
        </p:pic>
        <p:pic>
          <p:nvPicPr>
            <p:cNvPr id="38" name="図 37">
              <a:extLst>
                <a:ext uri="{FF2B5EF4-FFF2-40B4-BE49-F238E27FC236}">
                  <a16:creationId xmlns:a16="http://schemas.microsoft.com/office/drawing/2014/main" id="{2E288BEE-3585-F942-B131-93126E83E3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75976" y="4617694"/>
              <a:ext cx="338724" cy="396863"/>
            </a:xfrm>
            <a:prstGeom prst="rect">
              <a:avLst/>
            </a:prstGeom>
          </p:spPr>
        </p:pic>
        <p:pic>
          <p:nvPicPr>
            <p:cNvPr id="39" name="図 38">
              <a:extLst>
                <a:ext uri="{FF2B5EF4-FFF2-40B4-BE49-F238E27FC236}">
                  <a16:creationId xmlns:a16="http://schemas.microsoft.com/office/drawing/2014/main" id="{8CFD2546-DFD7-AF4C-9EFA-B4D81710612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71438" y="4636712"/>
              <a:ext cx="322075" cy="388012"/>
            </a:xfrm>
            <a:prstGeom prst="rect">
              <a:avLst/>
            </a:prstGeom>
          </p:spPr>
        </p:pic>
        <p:pic>
          <p:nvPicPr>
            <p:cNvPr id="40" name="図 39">
              <a:extLst>
                <a:ext uri="{FF2B5EF4-FFF2-40B4-BE49-F238E27FC236}">
                  <a16:creationId xmlns:a16="http://schemas.microsoft.com/office/drawing/2014/main" id="{670C9FD9-2BF1-494F-BC0E-1B688D2197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4947" y="4637608"/>
              <a:ext cx="341730" cy="387116"/>
            </a:xfrm>
            <a:prstGeom prst="rect">
              <a:avLst/>
            </a:prstGeom>
          </p:spPr>
        </p:pic>
        <p:sp>
          <p:nvSpPr>
            <p:cNvPr id="41" name="テキスト ボックス 40">
              <a:extLst>
                <a:ext uri="{FF2B5EF4-FFF2-40B4-BE49-F238E27FC236}">
                  <a16:creationId xmlns:a16="http://schemas.microsoft.com/office/drawing/2014/main" id="{37E3A820-65A1-1C46-B9FC-60BACE584D4E}"/>
                </a:ext>
              </a:extLst>
            </p:cNvPr>
            <p:cNvSpPr txBox="1"/>
            <p:nvPr/>
          </p:nvSpPr>
          <p:spPr>
            <a:xfrm>
              <a:off x="894272" y="5899964"/>
              <a:ext cx="646331" cy="276999"/>
            </a:xfrm>
            <a:prstGeom prst="rect">
              <a:avLst/>
            </a:prstGeom>
            <a:noFill/>
          </p:spPr>
          <p:txBody>
            <a:bodyPr wrap="none" rtlCol="0">
              <a:spAutoFit/>
            </a:bodyPr>
            <a:lstStyle/>
            <a:p>
              <a:r>
                <a:rPr kumimoji="1" lang="ja-JP" altLang="en-US" sz="1200" dirty="0">
                  <a:latin typeface="メイリオ" panose="020B0604030504040204" pitchFamily="50" charset="-128"/>
                  <a:ea typeface="メイリオ" panose="020B0604030504040204" pitchFamily="50" charset="-128"/>
                </a:rPr>
                <a:t>有権者</a:t>
              </a:r>
            </a:p>
          </p:txBody>
        </p:sp>
        <p:sp>
          <p:nvSpPr>
            <p:cNvPr id="42" name="テキスト ボックス 41">
              <a:extLst>
                <a:ext uri="{FF2B5EF4-FFF2-40B4-BE49-F238E27FC236}">
                  <a16:creationId xmlns:a16="http://schemas.microsoft.com/office/drawing/2014/main" id="{71C4AAEB-7897-9B48-9F5F-A4304E4D32AF}"/>
                </a:ext>
              </a:extLst>
            </p:cNvPr>
            <p:cNvSpPr txBox="1"/>
            <p:nvPr/>
          </p:nvSpPr>
          <p:spPr>
            <a:xfrm>
              <a:off x="2633233" y="5121629"/>
              <a:ext cx="1261884" cy="461665"/>
            </a:xfrm>
            <a:prstGeom prst="rect">
              <a:avLst/>
            </a:prstGeom>
            <a:noFill/>
          </p:spPr>
          <p:txBody>
            <a:bodyPr wrap="none" rtlCol="0">
              <a:spAutoFit/>
            </a:bodyPr>
            <a:lstStyle/>
            <a:p>
              <a:r>
                <a:rPr kumimoji="1" lang="ja-JP" altLang="en-US" sz="1200" dirty="0">
                  <a:latin typeface="メイリオ" panose="020B0604030504040204" pitchFamily="50" charset="-128"/>
                  <a:ea typeface="メイリオ" panose="020B0604030504040204" pitchFamily="50" charset="-128"/>
                </a:rPr>
                <a:t>インタビューに</a:t>
              </a:r>
              <a:endParaRPr kumimoji="1"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応じてくれた人</a:t>
              </a:r>
              <a:endParaRPr kumimoji="1" lang="ja-JP" altLang="en-US" sz="1200" dirty="0">
                <a:latin typeface="メイリオ" panose="020B0604030504040204" pitchFamily="50" charset="-128"/>
                <a:ea typeface="メイリオ" panose="020B0604030504040204" pitchFamily="50" charset="-128"/>
              </a:endParaRPr>
            </a:p>
          </p:txBody>
        </p:sp>
        <p:sp>
          <p:nvSpPr>
            <p:cNvPr id="44" name="テキスト ボックス 43">
              <a:extLst>
                <a:ext uri="{FF2B5EF4-FFF2-40B4-BE49-F238E27FC236}">
                  <a16:creationId xmlns:a16="http://schemas.microsoft.com/office/drawing/2014/main" id="{12C866FE-CA2F-C649-8DD2-FEC29DE9FB63}"/>
                </a:ext>
              </a:extLst>
            </p:cNvPr>
            <p:cNvSpPr txBox="1"/>
            <p:nvPr/>
          </p:nvSpPr>
          <p:spPr>
            <a:xfrm>
              <a:off x="5488710" y="3129006"/>
              <a:ext cx="800219" cy="461665"/>
            </a:xfrm>
            <a:prstGeom prst="rect">
              <a:avLst/>
            </a:prstGeom>
            <a:noFill/>
          </p:spPr>
          <p:txBody>
            <a:bodyPr wrap="none" rtlCol="0">
              <a:spAutoFit/>
            </a:bodyPr>
            <a:lstStyle/>
            <a:p>
              <a:pPr algn="ctr"/>
              <a:r>
                <a:rPr kumimoji="1" lang="ja-JP" altLang="en-US" sz="1200" dirty="0">
                  <a:latin typeface="メイリオ" panose="020B0604030504040204" pitchFamily="50" charset="-128"/>
                  <a:ea typeface="メイリオ" panose="020B0604030504040204" pitchFamily="50" charset="-128"/>
                </a:rPr>
                <a:t>選挙速報</a:t>
              </a:r>
              <a:endParaRPr kumimoji="1" lang="en-US" altLang="ja-JP" sz="1200" dirty="0">
                <a:latin typeface="メイリオ" panose="020B0604030504040204" pitchFamily="50" charset="-128"/>
                <a:ea typeface="メイリオ" panose="020B0604030504040204" pitchFamily="50" charset="-128"/>
              </a:endParaRPr>
            </a:p>
            <a:p>
              <a:pPr algn="ctr"/>
              <a:r>
                <a:rPr lang="en-US" altLang="ja-JP" sz="1200" dirty="0">
                  <a:latin typeface="メイリオ" panose="020B0604030504040204" pitchFamily="50" charset="-128"/>
                  <a:ea typeface="メイリオ" panose="020B0604030504040204" pitchFamily="50" charset="-128"/>
                </a:rPr>
                <a:t>20:05</a:t>
              </a:r>
              <a:endParaRPr kumimoji="1" lang="ja-JP" altLang="en-US" sz="1200" dirty="0">
                <a:latin typeface="メイリオ" panose="020B0604030504040204" pitchFamily="50" charset="-128"/>
                <a:ea typeface="メイリオ" panose="020B0604030504040204" pitchFamily="50" charset="-128"/>
              </a:endParaRPr>
            </a:p>
          </p:txBody>
        </p:sp>
        <p:sp>
          <p:nvSpPr>
            <p:cNvPr id="45" name="角丸四角形吹き出し 44">
              <a:extLst>
                <a:ext uri="{FF2B5EF4-FFF2-40B4-BE49-F238E27FC236}">
                  <a16:creationId xmlns:a16="http://schemas.microsoft.com/office/drawing/2014/main" id="{B905D332-0B95-5442-AD6B-D9D0D98640E9}"/>
                </a:ext>
              </a:extLst>
            </p:cNvPr>
            <p:cNvSpPr/>
            <p:nvPr/>
          </p:nvSpPr>
          <p:spPr>
            <a:xfrm>
              <a:off x="6453970" y="1936514"/>
              <a:ext cx="1812925" cy="612648"/>
            </a:xfrm>
            <a:prstGeom prst="wedgeRoundRectCallout">
              <a:avLst>
                <a:gd name="adj1" fmla="val -68006"/>
                <a:gd name="adj2" fmla="val 64573"/>
                <a:gd name="adj3" fmla="val 16667"/>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en-US" altLang="ja-JP" sz="1100" dirty="0">
                  <a:latin typeface="Meiryo" charset="-128"/>
                  <a:ea typeface="Meiryo" charset="-128"/>
                  <a:cs typeface="Meiryo" charset="-128"/>
                </a:rPr>
                <a:t>A</a:t>
              </a:r>
              <a:r>
                <a:rPr kumimoji="1" lang="ja-JP" altLang="en-US" sz="1100" dirty="0">
                  <a:latin typeface="Meiryo" charset="-128"/>
                  <a:ea typeface="Meiryo" charset="-128"/>
                  <a:cs typeface="Meiryo" charset="-128"/>
                </a:rPr>
                <a:t>候補当選確実です！</a:t>
              </a:r>
            </a:p>
          </p:txBody>
        </p:sp>
        <p:sp>
          <p:nvSpPr>
            <p:cNvPr id="46" name="右矢印 45">
              <a:extLst>
                <a:ext uri="{FF2B5EF4-FFF2-40B4-BE49-F238E27FC236}">
                  <a16:creationId xmlns:a16="http://schemas.microsoft.com/office/drawing/2014/main" id="{75693CB9-6651-624F-B6E2-BA5CDBC66062}"/>
                </a:ext>
              </a:extLst>
            </p:cNvPr>
            <p:cNvSpPr/>
            <p:nvPr/>
          </p:nvSpPr>
          <p:spPr>
            <a:xfrm>
              <a:off x="2157092" y="4429496"/>
              <a:ext cx="317500"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47" name="右矢印 46">
              <a:extLst>
                <a:ext uri="{FF2B5EF4-FFF2-40B4-BE49-F238E27FC236}">
                  <a16:creationId xmlns:a16="http://schemas.microsoft.com/office/drawing/2014/main" id="{2A025C8A-2AB1-2B47-B54D-9B182D0F60E9}"/>
                </a:ext>
              </a:extLst>
            </p:cNvPr>
            <p:cNvSpPr/>
            <p:nvPr/>
          </p:nvSpPr>
          <p:spPr>
            <a:xfrm>
              <a:off x="4128864" y="4429496"/>
              <a:ext cx="317500"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pic>
          <p:nvPicPr>
            <p:cNvPr id="48" name="図 47">
              <a:extLst>
                <a:ext uri="{FF2B5EF4-FFF2-40B4-BE49-F238E27FC236}">
                  <a16:creationId xmlns:a16="http://schemas.microsoft.com/office/drawing/2014/main" id="{DF87C3C9-5A0D-3A47-AB54-C562AF2164D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85444" y="2906070"/>
              <a:ext cx="1491593" cy="1044115"/>
            </a:xfrm>
            <a:prstGeom prst="rect">
              <a:avLst/>
            </a:prstGeom>
          </p:spPr>
        </p:pic>
        <p:sp>
          <p:nvSpPr>
            <p:cNvPr id="49" name="角丸四角形吹き出し 48">
              <a:extLst>
                <a:ext uri="{FF2B5EF4-FFF2-40B4-BE49-F238E27FC236}">
                  <a16:creationId xmlns:a16="http://schemas.microsoft.com/office/drawing/2014/main" id="{0E26F1C8-9B3F-B441-B3D5-F9610B517CA5}"/>
                </a:ext>
              </a:extLst>
            </p:cNvPr>
            <p:cNvSpPr/>
            <p:nvPr/>
          </p:nvSpPr>
          <p:spPr>
            <a:xfrm>
              <a:off x="7820284" y="2588581"/>
              <a:ext cx="941064" cy="612648"/>
            </a:xfrm>
            <a:prstGeom prst="wedgeRoundRectCallout">
              <a:avLst>
                <a:gd name="adj1" fmla="val -96346"/>
                <a:gd name="adj2" fmla="val 37624"/>
                <a:gd name="adj3" fmla="val 16667"/>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sz="1100" dirty="0">
                  <a:latin typeface="Meiryo" charset="-128"/>
                  <a:ea typeface="Meiryo" charset="-128"/>
                  <a:cs typeface="Meiryo" charset="-128"/>
                </a:rPr>
                <a:t>はやっ</a:t>
              </a:r>
              <a:r>
                <a:rPr kumimoji="1" lang="en-US" altLang="ja-JP" sz="1100" dirty="0">
                  <a:latin typeface="Meiryo" charset="-128"/>
                  <a:ea typeface="Meiryo" charset="-128"/>
                  <a:cs typeface="Meiryo" charset="-128"/>
                </a:rPr>
                <a:t>!?</a:t>
              </a:r>
              <a:endParaRPr kumimoji="1" lang="ja-JP" altLang="en-US" sz="1100" dirty="0">
                <a:latin typeface="Meiryo" charset="-128"/>
                <a:ea typeface="Meiryo" charset="-128"/>
                <a:cs typeface="Meiryo" charset="-128"/>
              </a:endParaRPr>
            </a:p>
          </p:txBody>
        </p:sp>
        <p:sp>
          <p:nvSpPr>
            <p:cNvPr id="50" name="右矢印 49">
              <a:extLst>
                <a:ext uri="{FF2B5EF4-FFF2-40B4-BE49-F238E27FC236}">
                  <a16:creationId xmlns:a16="http://schemas.microsoft.com/office/drawing/2014/main" id="{BDCD65E8-D886-CD45-8CFB-13B9D870840B}"/>
                </a:ext>
              </a:extLst>
            </p:cNvPr>
            <p:cNvSpPr/>
            <p:nvPr/>
          </p:nvSpPr>
          <p:spPr>
            <a:xfrm rot="5400000">
              <a:off x="1356422" y="3155105"/>
              <a:ext cx="317500"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2" name="屈折矢印 51">
              <a:extLst>
                <a:ext uri="{FF2B5EF4-FFF2-40B4-BE49-F238E27FC236}">
                  <a16:creationId xmlns:a16="http://schemas.microsoft.com/office/drawing/2014/main" id="{617B04C9-0E60-CB41-9535-61FCFDC7DF37}"/>
                </a:ext>
              </a:extLst>
            </p:cNvPr>
            <p:cNvSpPr/>
            <p:nvPr/>
          </p:nvSpPr>
          <p:spPr>
            <a:xfrm>
              <a:off x="6554076" y="4133467"/>
              <a:ext cx="850392" cy="731520"/>
            </a:xfrm>
            <a:prstGeom prst="bentUpArrow">
              <a:avLst>
                <a:gd name="adj1" fmla="val 30208"/>
                <a:gd name="adj2" fmla="val 38021"/>
                <a:gd name="adj3" fmla="val 38889"/>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pic>
          <p:nvPicPr>
            <p:cNvPr id="4" name="グラフィックス 3" descr="男性のプロフィール">
              <a:extLst>
                <a:ext uri="{FF2B5EF4-FFF2-40B4-BE49-F238E27FC236}">
                  <a16:creationId xmlns:a16="http://schemas.microsoft.com/office/drawing/2014/main" id="{3B6DE048-90DB-884A-9E5B-7B4AF59E5BB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431619" y="4203440"/>
              <a:ext cx="914400" cy="914400"/>
            </a:xfrm>
            <a:prstGeom prst="rect">
              <a:avLst/>
            </a:prstGeom>
          </p:spPr>
        </p:pic>
        <p:pic>
          <p:nvPicPr>
            <p:cNvPr id="54" name="グラフィックス 53" descr="男子生徒">
              <a:extLst>
                <a:ext uri="{FF2B5EF4-FFF2-40B4-BE49-F238E27FC236}">
                  <a16:creationId xmlns:a16="http://schemas.microsoft.com/office/drawing/2014/main" id="{E63341CE-D730-C342-A03C-2618DA05321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536270" y="4198129"/>
              <a:ext cx="914400" cy="914400"/>
            </a:xfrm>
            <a:prstGeom prst="rect">
              <a:avLst/>
            </a:prstGeom>
          </p:spPr>
        </p:pic>
        <p:pic>
          <p:nvPicPr>
            <p:cNvPr id="58" name="グラフィックス 57" descr="テレビ">
              <a:extLst>
                <a:ext uri="{FF2B5EF4-FFF2-40B4-BE49-F238E27FC236}">
                  <a16:creationId xmlns:a16="http://schemas.microsoft.com/office/drawing/2014/main" id="{5421DBC0-F4BD-D04D-A13F-7EE146754BE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415384" y="2286829"/>
              <a:ext cx="914400" cy="914400"/>
            </a:xfrm>
            <a:prstGeom prst="rect">
              <a:avLst/>
            </a:prstGeom>
          </p:spPr>
        </p:pic>
        <p:sp>
          <p:nvSpPr>
            <p:cNvPr id="59" name="テキスト ボックス 58">
              <a:extLst>
                <a:ext uri="{FF2B5EF4-FFF2-40B4-BE49-F238E27FC236}">
                  <a16:creationId xmlns:a16="http://schemas.microsoft.com/office/drawing/2014/main" id="{42D8F912-9413-6743-B18A-781D3BA0DEB8}"/>
                </a:ext>
              </a:extLst>
            </p:cNvPr>
            <p:cNvSpPr txBox="1"/>
            <p:nvPr/>
          </p:nvSpPr>
          <p:spPr>
            <a:xfrm>
              <a:off x="5510927" y="2522815"/>
              <a:ext cx="755784" cy="369332"/>
            </a:xfrm>
            <a:prstGeom prst="rect">
              <a:avLst/>
            </a:prstGeom>
            <a:noFill/>
          </p:spPr>
          <p:txBody>
            <a:bodyPr wrap="none" rtlCol="0">
              <a:spAutoFit/>
            </a:bodyPr>
            <a:lstStyle/>
            <a:p>
              <a:r>
                <a:rPr kumimoji="1" lang="en-US" altLang="ja-JP"/>
                <a:t>NEWS</a:t>
              </a:r>
              <a:endParaRPr kumimoji="1" lang="ja-JP" altLang="en-US"/>
            </a:p>
          </p:txBody>
        </p:sp>
        <p:pic>
          <p:nvPicPr>
            <p:cNvPr id="61" name="グラフィックス 60" descr="校舎">
              <a:extLst>
                <a:ext uri="{FF2B5EF4-FFF2-40B4-BE49-F238E27FC236}">
                  <a16:creationId xmlns:a16="http://schemas.microsoft.com/office/drawing/2014/main" id="{7E92EC0C-DCD1-FB44-AF3F-5B9249F20893}"/>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83403" y="1865983"/>
              <a:ext cx="914400" cy="914400"/>
            </a:xfrm>
            <a:prstGeom prst="rect">
              <a:avLst/>
            </a:prstGeom>
          </p:spPr>
        </p:pic>
      </p:grpSp>
      <p:sp>
        <p:nvSpPr>
          <p:cNvPr id="56" name="Rectangle 5">
            <a:extLst>
              <a:ext uri="{FF2B5EF4-FFF2-40B4-BE49-F238E27FC236}">
                <a16:creationId xmlns:a16="http://schemas.microsoft.com/office/drawing/2014/main" id="{4949B7AD-1366-5244-8595-9615317E9C68}"/>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例）選挙速報</a:t>
            </a:r>
            <a:endParaRPr lang="ja-JP" altLang="ja-JP" sz="2400" b="1" kern="0" dirty="0">
              <a:solidFill>
                <a:srgbClr val="002060"/>
              </a:solidFill>
              <a:latin typeface="Meiryo UI" pitchFamily="50" charset="-128"/>
              <a:ea typeface="Meiryo UI" pitchFamily="50" charset="-128"/>
            </a:endParaRPr>
          </a:p>
        </p:txBody>
      </p:sp>
      <p:sp>
        <p:nvSpPr>
          <p:cNvPr id="53" name="スライド番号プレースホルダー 3">
            <a:extLst>
              <a:ext uri="{FF2B5EF4-FFF2-40B4-BE49-F238E27FC236}">
                <a16:creationId xmlns:a16="http://schemas.microsoft.com/office/drawing/2014/main" id="{B9AEC5E3-47C1-450F-826A-FE7153FA2E88}"/>
              </a:ext>
            </a:extLst>
          </p:cNvPr>
          <p:cNvSpPr>
            <a:spLocks noGrp="1"/>
          </p:cNvSpPr>
          <p:nvPr>
            <p:ph type="sldNum" sz="quarter" idx="12"/>
          </p:nvPr>
        </p:nvSpPr>
        <p:spPr>
          <a:xfrm>
            <a:off x="8423275" y="6520259"/>
            <a:ext cx="720725" cy="365125"/>
          </a:xfrm>
        </p:spPr>
        <p:txBody>
          <a:bodyPr/>
          <a:lstStyle/>
          <a:p>
            <a:fld id="{ED2D5C90-0667-8C4B-828E-9CCEDA5B855E}" type="slidenum">
              <a:rPr kumimoji="1" lang="ja-JP" altLang="en-US" smtClean="0"/>
              <a:t>4</a:t>
            </a:fld>
            <a:endParaRPr kumimoji="1" lang="ja-JP" altLang="en-US" dirty="0"/>
          </a:p>
        </p:txBody>
      </p:sp>
    </p:spTree>
    <p:extLst>
      <p:ext uri="{BB962C8B-B14F-4D97-AF65-F5344CB8AC3E}">
        <p14:creationId xmlns:p14="http://schemas.microsoft.com/office/powerpoint/2010/main" val="42419807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49</a:t>
            </a:fld>
            <a:endParaRPr kumimoji="1" lang="ja-JP" altLang="en-US"/>
          </a:p>
        </p:txBody>
      </p:sp>
      <p:pic>
        <p:nvPicPr>
          <p:cNvPr id="3" name="図 2" descr="グラフィカル ユーザー インターフェイス, アプリケーション, テーブル, Excel&#10;&#10;自動的に生成された説明">
            <a:extLst>
              <a:ext uri="{FF2B5EF4-FFF2-40B4-BE49-F238E27FC236}">
                <a16:creationId xmlns:a16="http://schemas.microsoft.com/office/drawing/2014/main" id="{60CE3619-7571-3F4A-ACED-B74C34174A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1051740"/>
            <a:ext cx="4076699" cy="5305617"/>
          </a:xfrm>
          <a:prstGeom prst="rect">
            <a:avLst/>
          </a:prstGeom>
        </p:spPr>
      </p:pic>
      <p:sp>
        <p:nvSpPr>
          <p:cNvPr id="6" name="Rectangle 5">
            <a:extLst>
              <a:ext uri="{FF2B5EF4-FFF2-40B4-BE49-F238E27FC236}">
                <a16:creationId xmlns:a16="http://schemas.microsoft.com/office/drawing/2014/main" id="{51377367-CB09-4142-9F1D-C5692C6E8461}"/>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2-7</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4502463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テーブル, Excel&#10;&#10;自動的に生成された説明">
            <a:extLst>
              <a:ext uri="{FF2B5EF4-FFF2-40B4-BE49-F238E27FC236}">
                <a16:creationId xmlns:a16="http://schemas.microsoft.com/office/drawing/2014/main" id="{BE765B7E-7526-BC46-8B93-5607D70A51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8484" y="980728"/>
            <a:ext cx="4381500" cy="5727700"/>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50</a:t>
            </a:fld>
            <a:endParaRPr kumimoji="1" lang="ja-JP" altLang="en-US"/>
          </a:p>
        </p:txBody>
      </p:sp>
      <p:sp>
        <p:nvSpPr>
          <p:cNvPr id="9" name="吹き出し: 四角形 8">
            <a:extLst>
              <a:ext uri="{FF2B5EF4-FFF2-40B4-BE49-F238E27FC236}">
                <a16:creationId xmlns:a16="http://schemas.microsoft.com/office/drawing/2014/main" id="{87034EED-6AE2-49E9-9C93-06240A43195B}"/>
              </a:ext>
            </a:extLst>
          </p:cNvPr>
          <p:cNvSpPr/>
          <p:nvPr/>
        </p:nvSpPr>
        <p:spPr>
          <a:xfrm>
            <a:off x="6240307" y="5517232"/>
            <a:ext cx="2492685" cy="668436"/>
          </a:xfrm>
          <a:prstGeom prst="wedgeRectCallout">
            <a:avLst>
              <a:gd name="adj1" fmla="val -84067"/>
              <a:gd name="adj2" fmla="val 50543"/>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数式をコピペ</a:t>
            </a:r>
            <a:endParaRPr kumimoji="1" lang="en-US" altLang="ja-JP" sz="1400" dirty="0"/>
          </a:p>
          <a:p>
            <a:pPr algn="ctr"/>
            <a:r>
              <a:rPr kumimoji="1" lang="ja-JP" altLang="en-US" sz="1400" dirty="0"/>
              <a:t>合計部分は空白で</a:t>
            </a:r>
            <a:r>
              <a:rPr kumimoji="1" lang="en-US" altLang="ja-JP" sz="1400" dirty="0"/>
              <a:t>OK</a:t>
            </a:r>
            <a:endParaRPr kumimoji="1" lang="ja-JP" altLang="en-US" sz="1400" dirty="0"/>
          </a:p>
        </p:txBody>
      </p:sp>
      <p:sp>
        <p:nvSpPr>
          <p:cNvPr id="7" name="Rectangle 5">
            <a:extLst>
              <a:ext uri="{FF2B5EF4-FFF2-40B4-BE49-F238E27FC236}">
                <a16:creationId xmlns:a16="http://schemas.microsoft.com/office/drawing/2014/main" id="{21CD6B79-0392-224A-BDF9-4B69F5C90646}"/>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2-8</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9514947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グラフィカル ユーザー インターフェイス, アプリケーション, テーブル, Excel&#10;&#10;自動的に生成された説明">
            <a:extLst>
              <a:ext uri="{FF2B5EF4-FFF2-40B4-BE49-F238E27FC236}">
                <a16:creationId xmlns:a16="http://schemas.microsoft.com/office/drawing/2014/main" id="{C26A4A24-C3E2-B543-8A3B-8BACE95DF8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8166" y="1124744"/>
            <a:ext cx="5687667" cy="5353800"/>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51</a:t>
            </a:fld>
            <a:endParaRPr kumimoji="1" lang="ja-JP" altLang="en-US"/>
          </a:p>
        </p:txBody>
      </p:sp>
      <p:sp>
        <p:nvSpPr>
          <p:cNvPr id="7" name="吹き出し: 四角形 6">
            <a:extLst>
              <a:ext uri="{FF2B5EF4-FFF2-40B4-BE49-F238E27FC236}">
                <a16:creationId xmlns:a16="http://schemas.microsoft.com/office/drawing/2014/main" id="{4C4152CD-527E-45DE-AFB0-46A2E16F0337}"/>
              </a:ext>
            </a:extLst>
          </p:cNvPr>
          <p:cNvSpPr/>
          <p:nvPr/>
        </p:nvSpPr>
        <p:spPr>
          <a:xfrm>
            <a:off x="6240307" y="4671102"/>
            <a:ext cx="2492685" cy="668436"/>
          </a:xfrm>
          <a:prstGeom prst="wedgeRectCallout">
            <a:avLst>
              <a:gd name="adj1" fmla="val -25633"/>
              <a:gd name="adj2" fmla="val -199393"/>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l-GR" altLang="ja-JP" sz="1400" dirty="0"/>
              <a:t>Χ</a:t>
            </a:r>
            <a:r>
              <a:rPr kumimoji="1" lang="en-US" altLang="ja-JP" sz="1400" dirty="0"/>
              <a:t>2</a:t>
            </a:r>
            <a:r>
              <a:rPr kumimoji="1" lang="ja-JP" altLang="en-US" sz="1400" dirty="0"/>
              <a:t>値の計算</a:t>
            </a:r>
            <a:endParaRPr kumimoji="1" lang="en-US" altLang="ja-JP" sz="1400" dirty="0"/>
          </a:p>
          <a:p>
            <a:pPr algn="ctr"/>
            <a:r>
              <a:rPr kumimoji="1" lang="en-US" altLang="ja-JP" sz="1400" dirty="0"/>
              <a:t>=sum(C18:D19)</a:t>
            </a:r>
            <a:endParaRPr kumimoji="1" lang="ja-JP" altLang="en-US" sz="1400" dirty="0"/>
          </a:p>
        </p:txBody>
      </p:sp>
      <p:sp>
        <p:nvSpPr>
          <p:cNvPr id="8" name="Rectangle 5">
            <a:extLst>
              <a:ext uri="{FF2B5EF4-FFF2-40B4-BE49-F238E27FC236}">
                <a16:creationId xmlns:a16="http://schemas.microsoft.com/office/drawing/2014/main" id="{E9FE8052-01C0-CD46-9CA8-1A2689C6A453}"/>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2-9</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9498193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グラフィカル ユーザー インターフェイス, アプリケーション, テーブル, Excel&#10;&#10;自動的に生成された説明">
            <a:extLst>
              <a:ext uri="{FF2B5EF4-FFF2-40B4-BE49-F238E27FC236}">
                <a16:creationId xmlns:a16="http://schemas.microsoft.com/office/drawing/2014/main" id="{64B9268C-A176-0E42-9E1C-B4DD61A659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765" y="1100669"/>
            <a:ext cx="6970470" cy="5280659"/>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52</a:t>
            </a:fld>
            <a:endParaRPr kumimoji="1" lang="ja-JP" altLang="en-US"/>
          </a:p>
        </p:txBody>
      </p:sp>
      <p:sp>
        <p:nvSpPr>
          <p:cNvPr id="7" name="吹き出し: 四角形 6">
            <a:extLst>
              <a:ext uri="{FF2B5EF4-FFF2-40B4-BE49-F238E27FC236}">
                <a16:creationId xmlns:a16="http://schemas.microsoft.com/office/drawing/2014/main" id="{1FF1D560-6E61-43AD-A5D3-B65534FEB09C}"/>
              </a:ext>
            </a:extLst>
          </p:cNvPr>
          <p:cNvSpPr/>
          <p:nvPr/>
        </p:nvSpPr>
        <p:spPr>
          <a:xfrm>
            <a:off x="4962077" y="5434638"/>
            <a:ext cx="3553273" cy="932324"/>
          </a:xfrm>
          <a:prstGeom prst="wedgeRectCallout">
            <a:avLst>
              <a:gd name="adj1" fmla="val -2083"/>
              <a:gd name="adj2" fmla="val -208871"/>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自由度を計算</a:t>
            </a:r>
            <a:endParaRPr kumimoji="1" lang="en-US" altLang="ja-JP" sz="1400" dirty="0"/>
          </a:p>
          <a:p>
            <a:pPr algn="ctr"/>
            <a:r>
              <a:rPr kumimoji="1" lang="en-US" altLang="ja-JP" sz="1400" dirty="0"/>
              <a:t>=(</a:t>
            </a:r>
            <a:r>
              <a:rPr kumimoji="1" lang="ja-JP" altLang="en-US" sz="1400" dirty="0"/>
              <a:t>列の数</a:t>
            </a:r>
            <a:r>
              <a:rPr kumimoji="1" lang="en-US" altLang="ja-JP" sz="1400" dirty="0"/>
              <a:t>-1)×(</a:t>
            </a:r>
            <a:r>
              <a:rPr kumimoji="1" lang="ja-JP" altLang="en-US" sz="1400" dirty="0"/>
              <a:t>行の数</a:t>
            </a:r>
            <a:r>
              <a:rPr kumimoji="1" lang="en-US" altLang="ja-JP" sz="1400" dirty="0"/>
              <a:t>-1)</a:t>
            </a:r>
            <a:endParaRPr kumimoji="1" lang="ja-JP" altLang="en-US" sz="1400" dirty="0"/>
          </a:p>
        </p:txBody>
      </p:sp>
      <p:sp>
        <p:nvSpPr>
          <p:cNvPr id="8" name="Rectangle 5">
            <a:extLst>
              <a:ext uri="{FF2B5EF4-FFF2-40B4-BE49-F238E27FC236}">
                <a16:creationId xmlns:a16="http://schemas.microsoft.com/office/drawing/2014/main" id="{C4B16350-2842-8F4C-8A85-7753B1565FA3}"/>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2-10</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9535421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53</a:t>
            </a:fld>
            <a:endParaRPr kumimoji="1" lang="ja-JP" altLang="en-US"/>
          </a:p>
        </p:txBody>
      </p:sp>
      <p:pic>
        <p:nvPicPr>
          <p:cNvPr id="3" name="図 2" descr="グラフィカル ユーザー インターフェイス, アプリケーション, テーブル, Excel&#10;&#10;自動的に生成された説明">
            <a:extLst>
              <a:ext uri="{FF2B5EF4-FFF2-40B4-BE49-F238E27FC236}">
                <a16:creationId xmlns:a16="http://schemas.microsoft.com/office/drawing/2014/main" id="{B274A070-5BCB-EA49-8952-992EB31DC8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1092" y="1052736"/>
            <a:ext cx="5601816" cy="5329998"/>
          </a:xfrm>
          <a:prstGeom prst="rect">
            <a:avLst/>
          </a:prstGeom>
        </p:spPr>
      </p:pic>
      <p:sp>
        <p:nvSpPr>
          <p:cNvPr id="6" name="Rectangle 5">
            <a:extLst>
              <a:ext uri="{FF2B5EF4-FFF2-40B4-BE49-F238E27FC236}">
                <a16:creationId xmlns:a16="http://schemas.microsoft.com/office/drawing/2014/main" id="{B9E34D77-AED3-5442-8A6D-BBC776B5C568}"/>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2-11</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15323026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グラフィカル ユーザー インターフェイス, アプリケーション, テーブル, Excel&#10;&#10;自動的に生成された説明">
            <a:extLst>
              <a:ext uri="{FF2B5EF4-FFF2-40B4-BE49-F238E27FC236}">
                <a16:creationId xmlns:a16="http://schemas.microsoft.com/office/drawing/2014/main" id="{60EEA67B-9DF0-7A4B-A09B-0FD4B3C4E6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7463" y="1124744"/>
            <a:ext cx="6229074" cy="5293529"/>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54</a:t>
            </a:fld>
            <a:endParaRPr kumimoji="1" lang="ja-JP" altLang="en-US"/>
          </a:p>
        </p:txBody>
      </p:sp>
      <p:sp>
        <p:nvSpPr>
          <p:cNvPr id="7" name="吹き出し: 四角形 6">
            <a:extLst>
              <a:ext uri="{FF2B5EF4-FFF2-40B4-BE49-F238E27FC236}">
                <a16:creationId xmlns:a16="http://schemas.microsoft.com/office/drawing/2014/main" id="{9CD1034C-738A-44BC-B3F3-F41780B3C9BD}"/>
              </a:ext>
            </a:extLst>
          </p:cNvPr>
          <p:cNvSpPr/>
          <p:nvPr/>
        </p:nvSpPr>
        <p:spPr>
          <a:xfrm>
            <a:off x="5701087" y="5172709"/>
            <a:ext cx="2847528" cy="883228"/>
          </a:xfrm>
          <a:prstGeom prst="wedgeRectCallout">
            <a:avLst>
              <a:gd name="adj1" fmla="val 742"/>
              <a:gd name="adj2" fmla="val -188448"/>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dirty="0"/>
              <a:t>自由度</a:t>
            </a:r>
            <a:r>
              <a:rPr kumimoji="1" lang="en-US" altLang="ja-JP" sz="1400" dirty="0"/>
              <a:t>1</a:t>
            </a:r>
            <a:r>
              <a:rPr kumimoji="1" lang="ja-JP" altLang="en-US" sz="1400" dirty="0"/>
              <a:t>の</a:t>
            </a:r>
            <a:r>
              <a:rPr kumimoji="1" lang="en-US" altLang="ja-JP" sz="1400" dirty="0"/>
              <a:t>χ2</a:t>
            </a:r>
            <a:r>
              <a:rPr kumimoji="1" lang="ja-JP" altLang="en-US" sz="1400" dirty="0"/>
              <a:t>分布を使って</a:t>
            </a:r>
            <a:r>
              <a:rPr kumimoji="1" lang="en-US" altLang="ja-JP" sz="1400" dirty="0"/>
              <a:t>p</a:t>
            </a:r>
            <a:r>
              <a:rPr kumimoji="1" lang="ja-JP" altLang="en-US" sz="1400" dirty="0"/>
              <a:t>値を算出する。</a:t>
            </a:r>
            <a:endParaRPr kumimoji="1" lang="en-US" altLang="ja-JP" sz="1400" dirty="0"/>
          </a:p>
          <a:p>
            <a:pPr algn="ctr"/>
            <a:r>
              <a:rPr kumimoji="1" lang="en-US" altLang="ja-JP" sz="1400" dirty="0"/>
              <a:t>=1 – </a:t>
            </a:r>
            <a:r>
              <a:rPr kumimoji="1" lang="en-US" altLang="ja-JP" sz="1400" dirty="0" err="1"/>
              <a:t>chisq.dist</a:t>
            </a:r>
            <a:r>
              <a:rPr kumimoji="1" lang="en-US" altLang="ja-JP" sz="1400" dirty="0"/>
              <a:t>(H3,H4,TRUE)</a:t>
            </a:r>
            <a:endParaRPr kumimoji="1" lang="ja-JP" altLang="en-US" sz="1400" dirty="0"/>
          </a:p>
        </p:txBody>
      </p:sp>
      <p:sp>
        <p:nvSpPr>
          <p:cNvPr id="8" name="Rectangle 5">
            <a:extLst>
              <a:ext uri="{FF2B5EF4-FFF2-40B4-BE49-F238E27FC236}">
                <a16:creationId xmlns:a16="http://schemas.microsoft.com/office/drawing/2014/main" id="{2D88BCE2-F912-8B45-B77A-3385F35B6A02}"/>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2-12</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2187159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ィカル ユーザー インターフェイス, アプリケーション, テーブル, Excel&#10;&#10;自動的に生成された説明">
            <a:extLst>
              <a:ext uri="{FF2B5EF4-FFF2-40B4-BE49-F238E27FC236}">
                <a16:creationId xmlns:a16="http://schemas.microsoft.com/office/drawing/2014/main" id="{E10CFDE9-E710-334E-AA9C-4293FD64B0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0648" y="1052736"/>
            <a:ext cx="6182703" cy="5447528"/>
          </a:xfrm>
          <a:prstGeom prst="rect">
            <a:avLst/>
          </a:prstGeom>
        </p:spPr>
      </p:pic>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55</a:t>
            </a:fld>
            <a:endParaRPr kumimoji="1" lang="ja-JP" altLang="en-US"/>
          </a:p>
        </p:txBody>
      </p:sp>
      <p:sp>
        <p:nvSpPr>
          <p:cNvPr id="7" name="吹き出し: 四角形 6">
            <a:extLst>
              <a:ext uri="{FF2B5EF4-FFF2-40B4-BE49-F238E27FC236}">
                <a16:creationId xmlns:a16="http://schemas.microsoft.com/office/drawing/2014/main" id="{18519E78-135D-4E9E-96FA-614314C66A91}"/>
              </a:ext>
            </a:extLst>
          </p:cNvPr>
          <p:cNvSpPr/>
          <p:nvPr/>
        </p:nvSpPr>
        <p:spPr>
          <a:xfrm>
            <a:off x="5667822" y="5149830"/>
            <a:ext cx="2847528" cy="883228"/>
          </a:xfrm>
          <a:prstGeom prst="wedgeRectCallout">
            <a:avLst>
              <a:gd name="adj1" fmla="val 5483"/>
              <a:gd name="adj2" fmla="val -19400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dirty="0"/>
              <a:t>p</a:t>
            </a:r>
            <a:r>
              <a:rPr kumimoji="1" lang="ja-JP" altLang="en-US" sz="1400" dirty="0"/>
              <a:t>値は</a:t>
            </a:r>
            <a:r>
              <a:rPr kumimoji="1" lang="en-US" altLang="ja-JP" sz="1400" dirty="0"/>
              <a:t>0.0133134…</a:t>
            </a:r>
            <a:endParaRPr kumimoji="1" lang="ja-JP" altLang="en-US" sz="1400" dirty="0"/>
          </a:p>
        </p:txBody>
      </p:sp>
      <p:sp>
        <p:nvSpPr>
          <p:cNvPr id="8" name="Rectangle 5">
            <a:extLst>
              <a:ext uri="{FF2B5EF4-FFF2-40B4-BE49-F238E27FC236}">
                <a16:creationId xmlns:a16="http://schemas.microsoft.com/office/drawing/2014/main" id="{CDF98BC8-7FE1-D24D-8A1C-0EA966BAA651}"/>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実習（</a:t>
            </a:r>
            <a:r>
              <a:rPr lang="en-US" altLang="ja-JP" sz="2400" b="1" kern="0" dirty="0">
                <a:solidFill>
                  <a:srgbClr val="002060"/>
                </a:solidFill>
                <a:latin typeface="Meiryo UI" pitchFamily="50" charset="-128"/>
                <a:ea typeface="Meiryo UI" pitchFamily="50" charset="-128"/>
              </a:rPr>
              <a:t>2-13</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5491006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BCCE0CF-F28D-A54C-9699-93F0FEEC75CB}"/>
              </a:ext>
            </a:extLst>
          </p:cNvPr>
          <p:cNvSpPr>
            <a:spLocks noGrp="1"/>
          </p:cNvSpPr>
          <p:nvPr>
            <p:ph idx="1"/>
          </p:nvPr>
        </p:nvSpPr>
        <p:spPr/>
        <p:txBody>
          <a:bodyPr/>
          <a:lstStyle/>
          <a:p>
            <a:r>
              <a:rPr lang="ja-JP" altLang="en-US"/>
              <a:t>実習の結果から、帰無仮説が棄却できるかを有意水準</a:t>
            </a:r>
            <a:r>
              <a:rPr lang="en-US" altLang="ja-JP"/>
              <a:t>5%</a:t>
            </a:r>
            <a:r>
              <a:rPr lang="ja-JP" altLang="en-US"/>
              <a:t>で判定しましょう。</a:t>
            </a:r>
          </a:p>
        </p:txBody>
      </p:sp>
      <p:sp>
        <p:nvSpPr>
          <p:cNvPr id="4" name="スライド番号プレースホルダー 3">
            <a:extLst>
              <a:ext uri="{FF2B5EF4-FFF2-40B4-BE49-F238E27FC236}">
                <a16:creationId xmlns:a16="http://schemas.microsoft.com/office/drawing/2014/main" id="{71101A36-7CBE-4D5C-BDF3-2D6BE3328AF4}"/>
              </a:ext>
            </a:extLst>
          </p:cNvPr>
          <p:cNvSpPr>
            <a:spLocks noGrp="1"/>
          </p:cNvSpPr>
          <p:nvPr>
            <p:ph type="sldNum" sz="quarter" idx="12"/>
          </p:nvPr>
        </p:nvSpPr>
        <p:spPr/>
        <p:txBody>
          <a:bodyPr/>
          <a:lstStyle/>
          <a:p>
            <a:fld id="{ED2D5C90-0667-8C4B-828E-9CCEDA5B855E}" type="slidenum">
              <a:rPr kumimoji="1" lang="ja-JP" altLang="en-US" smtClean="0"/>
              <a:t>56</a:t>
            </a:fld>
            <a:endParaRPr kumimoji="1" lang="ja-JP" altLang="en-US"/>
          </a:p>
        </p:txBody>
      </p:sp>
      <p:sp>
        <p:nvSpPr>
          <p:cNvPr id="6" name="Rectangle 5">
            <a:extLst>
              <a:ext uri="{FF2B5EF4-FFF2-40B4-BE49-F238E27FC236}">
                <a16:creationId xmlns:a16="http://schemas.microsoft.com/office/drawing/2014/main" id="{62C3405B-729B-374E-9432-A6F51F2B8FCF}"/>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ワーク（</a:t>
            </a:r>
            <a:r>
              <a:rPr lang="en-US" altLang="ja-JP" sz="2400" b="1" kern="0" dirty="0">
                <a:solidFill>
                  <a:srgbClr val="002060"/>
                </a:solidFill>
                <a:latin typeface="Meiryo UI" pitchFamily="50" charset="-128"/>
                <a:ea typeface="Meiryo UI" pitchFamily="50" charset="-128"/>
              </a:rPr>
              <a:t>2-2</a:t>
            </a:r>
            <a:r>
              <a:rPr lang="ja-JP" altLang="en-US" sz="2400" b="1" kern="0">
                <a:solidFill>
                  <a:srgbClr val="002060"/>
                </a:solidFill>
                <a:latin typeface="Meiryo UI" pitchFamily="50" charset="-128"/>
                <a:ea typeface="Meiryo UI" pitchFamily="50" charset="-128"/>
              </a:rPr>
              <a:t>）</a:t>
            </a:r>
            <a:endParaRPr lang="ja-JP" altLang="ja-JP" sz="2400" b="1" kern="0"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2727278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E960570D-35E3-DC41-90D0-A865D340E60C}"/>
              </a:ext>
            </a:extLst>
          </p:cNvPr>
          <p:cNvSpPr>
            <a:spLocks noGrp="1"/>
          </p:cNvSpPr>
          <p:nvPr>
            <p:ph idx="1"/>
          </p:nvPr>
        </p:nvSpPr>
        <p:spPr/>
        <p:txBody>
          <a:bodyPr/>
          <a:lstStyle/>
          <a:p>
            <a:r>
              <a:rPr kumimoji="1" lang="ja-JP" altLang="en-US" sz="2000"/>
              <a:t>一部のサンプルを抽出して結果を計算し、その結果がどの程度信頼できるかを検定する方法</a:t>
            </a:r>
            <a:endParaRPr kumimoji="1" lang="en-US" altLang="ja-JP" sz="2000" dirty="0"/>
          </a:p>
          <a:p>
            <a:endParaRPr lang="en-US" altLang="ja-JP" sz="2000" dirty="0"/>
          </a:p>
          <a:p>
            <a:r>
              <a:rPr lang="ja-JP" altLang="en-US" sz="2000"/>
              <a:t>統計的仮説検定は使いこなせると強力な効果を発揮するが、学術的な内容になっているため、整理して理解する。</a:t>
            </a:r>
            <a:endParaRPr kumimoji="1" lang="ja-JP" altLang="en-US"/>
          </a:p>
        </p:txBody>
      </p:sp>
      <p:sp>
        <p:nvSpPr>
          <p:cNvPr id="5" name="Rectangle 5">
            <a:extLst>
              <a:ext uri="{FF2B5EF4-FFF2-40B4-BE49-F238E27FC236}">
                <a16:creationId xmlns:a16="http://schemas.microsoft.com/office/drawing/2014/main" id="{335FA7DC-B0E0-FE43-8C22-5369D96FCF2D}"/>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統計的仮説検定</a:t>
            </a:r>
            <a:endParaRPr lang="ja-JP" altLang="ja-JP" sz="2400" b="1" kern="0" dirty="0">
              <a:solidFill>
                <a:srgbClr val="002060"/>
              </a:solidFill>
              <a:latin typeface="Meiryo UI" pitchFamily="50" charset="-128"/>
              <a:ea typeface="Meiryo UI" pitchFamily="50" charset="-128"/>
            </a:endParaRPr>
          </a:p>
        </p:txBody>
      </p:sp>
      <p:sp>
        <p:nvSpPr>
          <p:cNvPr id="4" name="スライド番号プレースホルダー 3">
            <a:extLst>
              <a:ext uri="{FF2B5EF4-FFF2-40B4-BE49-F238E27FC236}">
                <a16:creationId xmlns:a16="http://schemas.microsoft.com/office/drawing/2014/main" id="{BDB45B65-51A0-425F-ADE8-2AD8F3E396D9}"/>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5</a:t>
            </a:fld>
            <a:endParaRPr kumimoji="1" lang="ja-JP" altLang="en-US"/>
          </a:p>
        </p:txBody>
      </p:sp>
    </p:spTree>
    <p:extLst>
      <p:ext uri="{BB962C8B-B14F-4D97-AF65-F5344CB8AC3E}">
        <p14:creationId xmlns:p14="http://schemas.microsoft.com/office/powerpoint/2010/main" val="1159536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コンテンツ プレースホルダー 5">
            <a:extLst>
              <a:ext uri="{FF2B5EF4-FFF2-40B4-BE49-F238E27FC236}">
                <a16:creationId xmlns:a16="http://schemas.microsoft.com/office/drawing/2014/main" id="{1B1B9B26-7FD2-114A-AF27-00A70A802C20}"/>
              </a:ext>
            </a:extLst>
          </p:cNvPr>
          <p:cNvGraphicFramePr>
            <a:graphicFrameLocks noGrp="1"/>
          </p:cNvGraphicFramePr>
          <p:nvPr>
            <p:ph idx="1"/>
            <p:extLst>
              <p:ext uri="{D42A27DB-BD31-4B8C-83A1-F6EECF244321}">
                <p14:modId xmlns:p14="http://schemas.microsoft.com/office/powerpoint/2010/main" val="575934989"/>
              </p:ext>
            </p:extLst>
          </p:nvPr>
        </p:nvGraphicFramePr>
        <p:xfrm>
          <a:off x="628650" y="1103313"/>
          <a:ext cx="7886700" cy="5073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5">
            <a:extLst>
              <a:ext uri="{FF2B5EF4-FFF2-40B4-BE49-F238E27FC236}">
                <a16:creationId xmlns:a16="http://schemas.microsoft.com/office/drawing/2014/main" id="{42604456-5D47-414F-83AE-9E7D3917CBB4}"/>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統計的仮設検定の４つのポイント</a:t>
            </a:r>
            <a:endParaRPr lang="ja-JP" altLang="ja-JP" sz="2400" b="1" kern="0" dirty="0">
              <a:solidFill>
                <a:srgbClr val="002060"/>
              </a:solidFill>
              <a:latin typeface="Meiryo UI" pitchFamily="50" charset="-128"/>
              <a:ea typeface="Meiryo UI" pitchFamily="50" charset="-128"/>
            </a:endParaRPr>
          </a:p>
        </p:txBody>
      </p:sp>
      <p:sp>
        <p:nvSpPr>
          <p:cNvPr id="4" name="スライド番号プレースホルダー 3">
            <a:extLst>
              <a:ext uri="{FF2B5EF4-FFF2-40B4-BE49-F238E27FC236}">
                <a16:creationId xmlns:a16="http://schemas.microsoft.com/office/drawing/2014/main" id="{E719029E-702A-4418-8E6A-8F6D3BAEFF66}"/>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6</a:t>
            </a:fld>
            <a:endParaRPr kumimoji="1" lang="ja-JP" altLang="en-US"/>
          </a:p>
        </p:txBody>
      </p:sp>
    </p:spTree>
    <p:extLst>
      <p:ext uri="{BB962C8B-B14F-4D97-AF65-F5344CB8AC3E}">
        <p14:creationId xmlns:p14="http://schemas.microsoft.com/office/powerpoint/2010/main" val="2678151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04EEC3-C23E-43DC-A75C-C2DDC96FBED4}"/>
              </a:ext>
            </a:extLst>
          </p:cNvPr>
          <p:cNvSpPr>
            <a:spLocks noGrp="1"/>
          </p:cNvSpPr>
          <p:nvPr>
            <p:ph type="ctrTitle"/>
          </p:nvPr>
        </p:nvSpPr>
        <p:spPr>
          <a:xfrm>
            <a:off x="1907704" y="7245424"/>
            <a:ext cx="6858000" cy="2387600"/>
          </a:xfrm>
        </p:spPr>
        <p:txBody>
          <a:bodyPr/>
          <a:lstStyle/>
          <a:p>
            <a:endParaRPr lang="ja-JP" altLang="en-US" dirty="0"/>
          </a:p>
        </p:txBody>
      </p:sp>
      <p:sp>
        <p:nvSpPr>
          <p:cNvPr id="3" name="テキスト プレースホルダー 2">
            <a:extLst>
              <a:ext uri="{FF2B5EF4-FFF2-40B4-BE49-F238E27FC236}">
                <a16:creationId xmlns:a16="http://schemas.microsoft.com/office/drawing/2014/main" id="{626032E3-FAF4-4A8E-BB74-BFF68EA16322}"/>
              </a:ext>
            </a:extLst>
          </p:cNvPr>
          <p:cNvSpPr>
            <a:spLocks noGrp="1"/>
          </p:cNvSpPr>
          <p:nvPr>
            <p:ph type="subTitle" idx="1"/>
          </p:nvPr>
        </p:nvSpPr>
        <p:spPr>
          <a:xfrm>
            <a:off x="1907704" y="9725099"/>
            <a:ext cx="6858000" cy="1655762"/>
          </a:xfrm>
        </p:spPr>
        <p:txBody>
          <a:bodyPr/>
          <a:lstStyle/>
          <a:p>
            <a:endParaRPr lang="ja-JP" altLang="en-US" dirty="0"/>
          </a:p>
        </p:txBody>
      </p:sp>
      <p:sp>
        <p:nvSpPr>
          <p:cNvPr id="8" name="タイトル 1">
            <a:extLst>
              <a:ext uri="{FF2B5EF4-FFF2-40B4-BE49-F238E27FC236}">
                <a16:creationId xmlns:a16="http://schemas.microsoft.com/office/drawing/2014/main" id="{4F55B717-1C5C-7C4F-91CA-58AF74200972}"/>
              </a:ext>
            </a:extLst>
          </p:cNvPr>
          <p:cNvSpPr txBox="1">
            <a:spLocks/>
          </p:cNvSpPr>
          <p:nvPr/>
        </p:nvSpPr>
        <p:spPr>
          <a:xfrm>
            <a:off x="323528" y="3654660"/>
            <a:ext cx="7056784" cy="614738"/>
          </a:xfrm>
          <a:prstGeom prst="rect">
            <a:avLst/>
          </a:prstGeom>
        </p:spPr>
        <p:txBody>
          <a:bodyPr anchor="b"/>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fontAlgn="auto">
              <a:spcAft>
                <a:spcPts val="0"/>
              </a:spcAft>
            </a:pPr>
            <a:r>
              <a:rPr lang="ja-JP" altLang="en-US" sz="3200" b="1">
                <a:latin typeface="Meiryo" panose="020B0604030504040204" pitchFamily="34" charset="-128"/>
                <a:ea typeface="Meiryo" panose="020B0604030504040204" pitchFamily="34" charset="-128"/>
              </a:rPr>
              <a:t>仮説検定のポイント（１）</a:t>
            </a:r>
            <a:r>
              <a:rPr lang="en-US" altLang="ja-JP" sz="3200" b="1" dirty="0">
                <a:latin typeface="Meiryo" panose="020B0604030504040204" pitchFamily="34" charset="-128"/>
                <a:ea typeface="Meiryo" panose="020B0604030504040204" pitchFamily="34" charset="-128"/>
              </a:rPr>
              <a:t> </a:t>
            </a:r>
            <a:r>
              <a:rPr lang="ja-JP" altLang="en-US" sz="1800" b="1">
                <a:latin typeface="Meiryo" panose="020B0604030504040204" pitchFamily="34" charset="-128"/>
                <a:ea typeface="Meiryo" panose="020B0604030504040204" pitchFamily="34" charset="-128"/>
              </a:rPr>
              <a:t>用語</a:t>
            </a:r>
          </a:p>
        </p:txBody>
      </p:sp>
      <p:cxnSp>
        <p:nvCxnSpPr>
          <p:cNvPr id="9" name="直線コネクタ 8">
            <a:extLst>
              <a:ext uri="{FF2B5EF4-FFF2-40B4-BE49-F238E27FC236}">
                <a16:creationId xmlns:a16="http://schemas.microsoft.com/office/drawing/2014/main" id="{B4CDADFC-6A7A-1846-850F-9B3CE68CB9E2}"/>
              </a:ext>
            </a:extLst>
          </p:cNvPr>
          <p:cNvCxnSpPr/>
          <p:nvPr/>
        </p:nvCxnSpPr>
        <p:spPr>
          <a:xfrm>
            <a:off x="0" y="4293096"/>
            <a:ext cx="8783637" cy="0"/>
          </a:xfrm>
          <a:prstGeom prst="line">
            <a:avLst/>
          </a:prstGeom>
          <a:ln w="28575">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0679463-970C-5040-BF15-593C7C1BD8DF}"/>
              </a:ext>
            </a:extLst>
          </p:cNvPr>
          <p:cNvCxnSpPr>
            <a:cxnSpLocks/>
          </p:cNvCxnSpPr>
          <p:nvPr/>
        </p:nvCxnSpPr>
        <p:spPr>
          <a:xfrm>
            <a:off x="0" y="4365104"/>
            <a:ext cx="8696113"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62F1DD24-A5DB-F341-9A49-C37295C03305}"/>
              </a:ext>
            </a:extLst>
          </p:cNvPr>
          <p:cNvCxnSpPr>
            <a:cxnSpLocks/>
          </p:cNvCxnSpPr>
          <p:nvPr/>
        </p:nvCxnSpPr>
        <p:spPr>
          <a:xfrm>
            <a:off x="0" y="4437112"/>
            <a:ext cx="8532440" cy="0"/>
          </a:xfrm>
          <a:prstGeom prst="line">
            <a:avLst/>
          </a:prstGeom>
          <a:ln w="28575">
            <a:solidFill>
              <a:srgbClr val="999999"/>
            </a:solidFill>
          </a:ln>
        </p:spPr>
        <p:style>
          <a:lnRef idx="1">
            <a:schemeClr val="accent1"/>
          </a:lnRef>
          <a:fillRef idx="0">
            <a:schemeClr val="accent1"/>
          </a:fillRef>
          <a:effectRef idx="0">
            <a:schemeClr val="accent1"/>
          </a:effectRef>
          <a:fontRef idx="minor">
            <a:schemeClr val="tx1"/>
          </a:fontRef>
        </p:style>
      </p:cxnSp>
      <p:sp>
        <p:nvSpPr>
          <p:cNvPr id="12" name="スライド番号プレースホルダー 3">
            <a:extLst>
              <a:ext uri="{FF2B5EF4-FFF2-40B4-BE49-F238E27FC236}">
                <a16:creationId xmlns:a16="http://schemas.microsoft.com/office/drawing/2014/main" id="{911A4333-8E60-704E-9646-4D46477C90DC}"/>
              </a:ext>
            </a:extLst>
          </p:cNvPr>
          <p:cNvSpPr txBox="1">
            <a:spLocks/>
          </p:cNvSpPr>
          <p:nvPr/>
        </p:nvSpPr>
        <p:spPr>
          <a:xfrm>
            <a:off x="8423275" y="6492875"/>
            <a:ext cx="720725" cy="365125"/>
          </a:xfrm>
          <a:prstGeom prst="rect">
            <a:avLst/>
          </a:prstGeom>
        </p:spPr>
        <p:txBody>
          <a:bodyPr vert="horz" lIns="91440" tIns="45720" rIns="91440" bIns="45720" rtlCol="0" anchor="b"/>
          <a:lstStyle>
            <a:defPPr>
              <a:defRPr lang="ja-JP"/>
            </a:defPPr>
            <a:lvl1pPr algn="r" rtl="0" fontAlgn="auto">
              <a:spcBef>
                <a:spcPts val="0"/>
              </a:spcBef>
              <a:spcAft>
                <a:spcPts val="0"/>
              </a:spcAft>
              <a:defRPr kumimoji="1" sz="1200" kern="1200">
                <a:solidFill>
                  <a:schemeClr val="tx1">
                    <a:tint val="75000"/>
                  </a:schemeClr>
                </a:solidFill>
                <a:latin typeface="+mn-lt"/>
                <a:ea typeface="+mn-ea"/>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pPr marL="228600" indent="-228600">
              <a:buFont typeface="+mj-lt"/>
              <a:buAutoNum type="arabicPeriod" startAt="14"/>
            </a:pPr>
            <a:fld id="{ED2D5C90-0667-8C4B-828E-9CCEDA5B855E}" type="slidenum">
              <a:rPr lang="ja-JP" altLang="en-US" smtClean="0"/>
              <a:pPr marL="228600" indent="-228600">
                <a:buFont typeface="+mj-lt"/>
                <a:buAutoNum type="arabicPeriod" startAt="14"/>
              </a:pPr>
              <a:t>7</a:t>
            </a:fld>
            <a:endParaRPr lang="ja-JP" altLang="en-US" dirty="0"/>
          </a:p>
        </p:txBody>
      </p:sp>
      <p:sp>
        <p:nvSpPr>
          <p:cNvPr id="4" name="フッター プレースホルダー 3">
            <a:extLst>
              <a:ext uri="{FF2B5EF4-FFF2-40B4-BE49-F238E27FC236}">
                <a16:creationId xmlns:a16="http://schemas.microsoft.com/office/drawing/2014/main" id="{A561948A-2CD0-400D-8BD1-2BE6B133E7F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30EA632-7C68-4789-A3B4-69DE9DA1AED6}"/>
              </a:ext>
            </a:extLst>
          </p:cNvPr>
          <p:cNvSpPr>
            <a:spLocks noGrp="1"/>
          </p:cNvSpPr>
          <p:nvPr>
            <p:ph type="sldNum" sz="quarter" idx="12"/>
          </p:nvPr>
        </p:nvSpPr>
        <p:spPr/>
        <p:txBody>
          <a:bodyPr/>
          <a:lstStyle/>
          <a:p>
            <a:fld id="{9AA15997-B66F-1A41-9CF6-38645D7F9AC6}" type="slidenum">
              <a:rPr kumimoji="1" lang="ja-JP" altLang="en-US" smtClean="0"/>
              <a:t>7</a:t>
            </a:fld>
            <a:endParaRPr kumimoji="1" lang="ja-JP" altLang="en-US"/>
          </a:p>
        </p:txBody>
      </p:sp>
    </p:spTree>
    <p:extLst>
      <p:ext uri="{BB962C8B-B14F-4D97-AF65-F5344CB8AC3E}">
        <p14:creationId xmlns:p14="http://schemas.microsoft.com/office/powerpoint/2010/main" val="642510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グループ化 61">
            <a:extLst>
              <a:ext uri="{FF2B5EF4-FFF2-40B4-BE49-F238E27FC236}">
                <a16:creationId xmlns:a16="http://schemas.microsoft.com/office/drawing/2014/main" id="{E9314D3A-51DA-2C4E-9E1D-C7AEDB9BABA1}"/>
              </a:ext>
            </a:extLst>
          </p:cNvPr>
          <p:cNvGrpSpPr>
            <a:grpSpLocks noChangeAspect="1"/>
          </p:cNvGrpSpPr>
          <p:nvPr/>
        </p:nvGrpSpPr>
        <p:grpSpPr>
          <a:xfrm>
            <a:off x="614738" y="1425374"/>
            <a:ext cx="6561692" cy="3420000"/>
            <a:chOff x="490212" y="1865983"/>
            <a:chExt cx="8271136" cy="4310980"/>
          </a:xfrm>
        </p:grpSpPr>
        <p:pic>
          <p:nvPicPr>
            <p:cNvPr id="63" name="図 62">
              <a:extLst>
                <a:ext uri="{FF2B5EF4-FFF2-40B4-BE49-F238E27FC236}">
                  <a16:creationId xmlns:a16="http://schemas.microsoft.com/office/drawing/2014/main" id="{CBFE0902-3AC4-5D4E-825C-CA4CBC0397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9423" y="4663992"/>
              <a:ext cx="394526" cy="383935"/>
            </a:xfrm>
            <a:prstGeom prst="rect">
              <a:avLst/>
            </a:prstGeom>
          </p:spPr>
        </p:pic>
        <p:pic>
          <p:nvPicPr>
            <p:cNvPr id="64" name="図 63">
              <a:extLst>
                <a:ext uri="{FF2B5EF4-FFF2-40B4-BE49-F238E27FC236}">
                  <a16:creationId xmlns:a16="http://schemas.microsoft.com/office/drawing/2014/main" id="{53DD0DFD-9B06-BC44-BE9D-03F64D2B43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461" y="4651292"/>
              <a:ext cx="409428" cy="392602"/>
            </a:xfrm>
            <a:prstGeom prst="rect">
              <a:avLst/>
            </a:prstGeom>
          </p:spPr>
        </p:pic>
        <p:pic>
          <p:nvPicPr>
            <p:cNvPr id="65" name="図 64">
              <a:extLst>
                <a:ext uri="{FF2B5EF4-FFF2-40B4-BE49-F238E27FC236}">
                  <a16:creationId xmlns:a16="http://schemas.microsoft.com/office/drawing/2014/main" id="{0B1FE629-27B0-4C40-907D-F48DEDC67F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7900" y="4607134"/>
              <a:ext cx="438676" cy="426820"/>
            </a:xfrm>
            <a:prstGeom prst="rect">
              <a:avLst/>
            </a:prstGeom>
          </p:spPr>
        </p:pic>
        <p:pic>
          <p:nvPicPr>
            <p:cNvPr id="66" name="図 65">
              <a:extLst>
                <a:ext uri="{FF2B5EF4-FFF2-40B4-BE49-F238E27FC236}">
                  <a16:creationId xmlns:a16="http://schemas.microsoft.com/office/drawing/2014/main" id="{DC6F57CE-A01E-F944-9C74-FFF6061331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8132" y="4099361"/>
              <a:ext cx="364893" cy="427523"/>
            </a:xfrm>
            <a:prstGeom prst="rect">
              <a:avLst/>
            </a:prstGeom>
          </p:spPr>
        </p:pic>
        <p:pic>
          <p:nvPicPr>
            <p:cNvPr id="67" name="図 66">
              <a:extLst>
                <a:ext uri="{FF2B5EF4-FFF2-40B4-BE49-F238E27FC236}">
                  <a16:creationId xmlns:a16="http://schemas.microsoft.com/office/drawing/2014/main" id="{13C6260E-3252-4442-8E01-1A30960DA1A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65452" y="4105679"/>
              <a:ext cx="346958" cy="417989"/>
            </a:xfrm>
            <a:prstGeom prst="rect">
              <a:avLst/>
            </a:prstGeom>
          </p:spPr>
        </p:pic>
        <p:pic>
          <p:nvPicPr>
            <p:cNvPr id="68" name="図 67">
              <a:extLst>
                <a:ext uri="{FF2B5EF4-FFF2-40B4-BE49-F238E27FC236}">
                  <a16:creationId xmlns:a16="http://schemas.microsoft.com/office/drawing/2014/main" id="{D5DD43A6-BBBD-694B-BA5F-87065EEFB28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80600" y="4119983"/>
              <a:ext cx="368130" cy="417023"/>
            </a:xfrm>
            <a:prstGeom prst="rect">
              <a:avLst/>
            </a:prstGeom>
          </p:spPr>
        </p:pic>
        <p:sp>
          <p:nvSpPr>
            <p:cNvPr id="69" name="テキスト ボックス 68">
              <a:extLst>
                <a:ext uri="{FF2B5EF4-FFF2-40B4-BE49-F238E27FC236}">
                  <a16:creationId xmlns:a16="http://schemas.microsoft.com/office/drawing/2014/main" id="{F641A373-FA1E-C543-B92F-149C8C909BBF}"/>
                </a:ext>
              </a:extLst>
            </p:cNvPr>
            <p:cNvSpPr txBox="1"/>
            <p:nvPr/>
          </p:nvSpPr>
          <p:spPr>
            <a:xfrm>
              <a:off x="890642" y="2707481"/>
              <a:ext cx="1249060" cy="461665"/>
            </a:xfrm>
            <a:prstGeom prst="rect">
              <a:avLst/>
            </a:prstGeom>
            <a:noFill/>
          </p:spPr>
          <p:txBody>
            <a:bodyPr wrap="none" rtlCol="0">
              <a:spAutoFit/>
            </a:bodyPr>
            <a:lstStyle/>
            <a:p>
              <a:pPr algn="ctr"/>
              <a:r>
                <a:rPr kumimoji="1" lang="ja-JP" altLang="en-US" sz="1200" dirty="0">
                  <a:latin typeface="メイリオ" panose="020B0604030504040204" pitchFamily="50" charset="-128"/>
                  <a:ea typeface="メイリオ" panose="020B0604030504040204" pitchFamily="50" charset="-128"/>
                </a:rPr>
                <a:t>投票所</a:t>
              </a:r>
              <a:endParaRPr kumimoji="1" lang="en-US" altLang="ja-JP" sz="1200" dirty="0">
                <a:latin typeface="メイリオ" panose="020B0604030504040204" pitchFamily="50" charset="-128"/>
                <a:ea typeface="メイリオ" panose="020B0604030504040204" pitchFamily="50" charset="-128"/>
              </a:endParaRPr>
            </a:p>
            <a:p>
              <a:pPr algn="ctr"/>
              <a:r>
                <a:rPr lang="en-US" altLang="ja-JP" sz="1200" dirty="0">
                  <a:latin typeface="メイリオ" panose="020B0604030504040204" pitchFamily="50" charset="-128"/>
                  <a:ea typeface="メイリオ" panose="020B0604030504040204" pitchFamily="50" charset="-128"/>
                </a:rPr>
                <a:t>8:00 〜 20:00</a:t>
              </a:r>
              <a:endParaRPr kumimoji="1" lang="ja-JP" altLang="en-US" sz="1200" dirty="0">
                <a:latin typeface="メイリオ" panose="020B0604030504040204" pitchFamily="50" charset="-128"/>
                <a:ea typeface="メイリオ" panose="020B0604030504040204" pitchFamily="50" charset="-128"/>
              </a:endParaRPr>
            </a:p>
          </p:txBody>
        </p:sp>
        <p:sp>
          <p:nvSpPr>
            <p:cNvPr id="70" name="テキスト ボックス 69">
              <a:extLst>
                <a:ext uri="{FF2B5EF4-FFF2-40B4-BE49-F238E27FC236}">
                  <a16:creationId xmlns:a16="http://schemas.microsoft.com/office/drawing/2014/main" id="{B8E357ED-CE86-2F46-8F50-9FA994172E3D}"/>
                </a:ext>
              </a:extLst>
            </p:cNvPr>
            <p:cNvSpPr txBox="1"/>
            <p:nvPr/>
          </p:nvSpPr>
          <p:spPr>
            <a:xfrm>
              <a:off x="4651557" y="5112529"/>
              <a:ext cx="596638" cy="461665"/>
            </a:xfrm>
            <a:prstGeom prst="rect">
              <a:avLst/>
            </a:prstGeom>
            <a:noFill/>
          </p:spPr>
          <p:txBody>
            <a:bodyPr wrap="none" rtlCol="0">
              <a:spAutoFit/>
            </a:bodyPr>
            <a:lstStyle/>
            <a:p>
              <a:pPr algn="ctr"/>
              <a:r>
                <a:rPr lang="en-US" altLang="ja-JP" sz="1200" dirty="0">
                  <a:latin typeface="メイリオ" panose="020B0604030504040204" pitchFamily="50" charset="-128"/>
                  <a:ea typeface="メイリオ" panose="020B0604030504040204" pitchFamily="50" charset="-128"/>
                </a:rPr>
                <a:t>A</a:t>
              </a:r>
              <a:r>
                <a:rPr kumimoji="1" lang="ja-JP" altLang="en-US" sz="1200" dirty="0">
                  <a:latin typeface="メイリオ" panose="020B0604030504040204" pitchFamily="50" charset="-128"/>
                  <a:ea typeface="メイリオ" panose="020B0604030504040204" pitchFamily="50" charset="-128"/>
                </a:rPr>
                <a:t>候補</a:t>
              </a:r>
              <a:endParaRPr kumimoji="1" lang="en-US" altLang="ja-JP" sz="1200" dirty="0">
                <a:latin typeface="メイリオ" panose="020B0604030504040204" pitchFamily="50" charset="-128"/>
                <a:ea typeface="メイリオ" panose="020B0604030504040204" pitchFamily="50" charset="-128"/>
              </a:endParaRPr>
            </a:p>
            <a:p>
              <a:pPr algn="ctr"/>
              <a:r>
                <a:rPr lang="en-US" altLang="ja-JP" sz="1200" dirty="0">
                  <a:latin typeface="メイリオ" panose="020B0604030504040204" pitchFamily="50" charset="-128"/>
                  <a:ea typeface="メイリオ" panose="020B0604030504040204" pitchFamily="50" charset="-128"/>
                </a:rPr>
                <a:t>60%</a:t>
              </a:r>
              <a:endParaRPr kumimoji="1" lang="ja-JP" altLang="en-US" sz="1200" dirty="0">
                <a:latin typeface="メイリオ" panose="020B0604030504040204" pitchFamily="50" charset="-128"/>
                <a:ea typeface="メイリオ" panose="020B0604030504040204" pitchFamily="50" charset="-128"/>
              </a:endParaRPr>
            </a:p>
          </p:txBody>
        </p:sp>
        <p:sp>
          <p:nvSpPr>
            <p:cNvPr id="71" name="テキスト ボックス 70">
              <a:extLst>
                <a:ext uri="{FF2B5EF4-FFF2-40B4-BE49-F238E27FC236}">
                  <a16:creationId xmlns:a16="http://schemas.microsoft.com/office/drawing/2014/main" id="{AF2C22B4-4CF7-CE41-88EA-6351E1753F52}"/>
                </a:ext>
              </a:extLst>
            </p:cNvPr>
            <p:cNvSpPr txBox="1"/>
            <p:nvPr/>
          </p:nvSpPr>
          <p:spPr>
            <a:xfrm>
              <a:off x="5574265" y="5112529"/>
              <a:ext cx="596638" cy="461665"/>
            </a:xfrm>
            <a:prstGeom prst="rect">
              <a:avLst/>
            </a:prstGeom>
            <a:noFill/>
          </p:spPr>
          <p:txBody>
            <a:bodyPr wrap="none" rtlCol="0">
              <a:spAutoFit/>
            </a:bodyPr>
            <a:lstStyle/>
            <a:p>
              <a:pPr algn="ctr"/>
              <a:r>
                <a:rPr lang="en-US" altLang="ja-JP" sz="1200" dirty="0">
                  <a:latin typeface="メイリオ" panose="020B0604030504040204" pitchFamily="50" charset="-128"/>
                  <a:ea typeface="メイリオ" panose="020B0604030504040204" pitchFamily="50" charset="-128"/>
                </a:rPr>
                <a:t>B</a:t>
              </a:r>
              <a:r>
                <a:rPr kumimoji="1" lang="ja-JP" altLang="en-US" sz="1200" dirty="0">
                  <a:latin typeface="メイリオ" panose="020B0604030504040204" pitchFamily="50" charset="-128"/>
                  <a:ea typeface="メイリオ" panose="020B0604030504040204" pitchFamily="50" charset="-128"/>
                </a:rPr>
                <a:t>候補</a:t>
              </a:r>
              <a:endParaRPr kumimoji="1" lang="en-US" altLang="ja-JP" sz="1200" dirty="0">
                <a:latin typeface="メイリオ" panose="020B0604030504040204" pitchFamily="50" charset="-128"/>
                <a:ea typeface="メイリオ" panose="020B0604030504040204" pitchFamily="50" charset="-128"/>
              </a:endParaRPr>
            </a:p>
            <a:p>
              <a:pPr algn="ctr"/>
              <a:r>
                <a:rPr lang="en-US" altLang="ja-JP" sz="1200" dirty="0">
                  <a:latin typeface="メイリオ" panose="020B0604030504040204" pitchFamily="50" charset="-128"/>
                  <a:ea typeface="メイリオ" panose="020B0604030504040204" pitchFamily="50" charset="-128"/>
                </a:rPr>
                <a:t>40%</a:t>
              </a:r>
              <a:endParaRPr kumimoji="1" lang="ja-JP" altLang="en-US" sz="1200" dirty="0">
                <a:latin typeface="メイリオ" panose="020B0604030504040204" pitchFamily="50" charset="-128"/>
                <a:ea typeface="メイリオ" panose="020B0604030504040204" pitchFamily="50" charset="-128"/>
              </a:endParaRPr>
            </a:p>
          </p:txBody>
        </p:sp>
        <p:pic>
          <p:nvPicPr>
            <p:cNvPr id="72" name="図 71">
              <a:extLst>
                <a:ext uri="{FF2B5EF4-FFF2-40B4-BE49-F238E27FC236}">
                  <a16:creationId xmlns:a16="http://schemas.microsoft.com/office/drawing/2014/main" id="{3FDFA077-70FB-3B41-A732-578EB7A2A5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5230" y="4413298"/>
              <a:ext cx="366233" cy="356401"/>
            </a:xfrm>
            <a:prstGeom prst="rect">
              <a:avLst/>
            </a:prstGeom>
          </p:spPr>
        </p:pic>
        <p:pic>
          <p:nvPicPr>
            <p:cNvPr id="73" name="図 72">
              <a:extLst>
                <a:ext uri="{FF2B5EF4-FFF2-40B4-BE49-F238E27FC236}">
                  <a16:creationId xmlns:a16="http://schemas.microsoft.com/office/drawing/2014/main" id="{7CAB1D5E-CD48-1E44-8445-538C5B839F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413" y="4413298"/>
              <a:ext cx="380066" cy="364447"/>
            </a:xfrm>
            <a:prstGeom prst="rect">
              <a:avLst/>
            </a:prstGeom>
          </p:spPr>
        </p:pic>
        <p:pic>
          <p:nvPicPr>
            <p:cNvPr id="74" name="図 73">
              <a:extLst>
                <a:ext uri="{FF2B5EF4-FFF2-40B4-BE49-F238E27FC236}">
                  <a16:creationId xmlns:a16="http://schemas.microsoft.com/office/drawing/2014/main" id="{D21422F8-F52C-3344-A562-18F0596C96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212" y="4355732"/>
              <a:ext cx="407217" cy="396211"/>
            </a:xfrm>
            <a:prstGeom prst="rect">
              <a:avLst/>
            </a:prstGeom>
          </p:spPr>
        </p:pic>
        <p:pic>
          <p:nvPicPr>
            <p:cNvPr id="75" name="図 74">
              <a:extLst>
                <a:ext uri="{FF2B5EF4-FFF2-40B4-BE49-F238E27FC236}">
                  <a16:creationId xmlns:a16="http://schemas.microsoft.com/office/drawing/2014/main" id="{A73683B1-EE79-424F-8969-222F41BEBA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1241" y="3853971"/>
              <a:ext cx="338724" cy="396863"/>
            </a:xfrm>
            <a:prstGeom prst="rect">
              <a:avLst/>
            </a:prstGeom>
          </p:spPr>
        </p:pic>
        <p:pic>
          <p:nvPicPr>
            <p:cNvPr id="76" name="図 75">
              <a:extLst>
                <a:ext uri="{FF2B5EF4-FFF2-40B4-BE49-F238E27FC236}">
                  <a16:creationId xmlns:a16="http://schemas.microsoft.com/office/drawing/2014/main" id="{8C1CE201-9658-5C4B-9457-387CA44C0A8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6703" y="3872989"/>
              <a:ext cx="322075" cy="388012"/>
            </a:xfrm>
            <a:prstGeom prst="rect">
              <a:avLst/>
            </a:prstGeom>
          </p:spPr>
        </p:pic>
        <p:pic>
          <p:nvPicPr>
            <p:cNvPr id="77" name="図 76">
              <a:extLst>
                <a:ext uri="{FF2B5EF4-FFF2-40B4-BE49-F238E27FC236}">
                  <a16:creationId xmlns:a16="http://schemas.microsoft.com/office/drawing/2014/main" id="{5BBB851E-37BF-BA42-B050-B2425656DB3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0212" y="3873885"/>
              <a:ext cx="341730" cy="387116"/>
            </a:xfrm>
            <a:prstGeom prst="rect">
              <a:avLst/>
            </a:prstGeom>
          </p:spPr>
        </p:pic>
        <p:pic>
          <p:nvPicPr>
            <p:cNvPr id="78" name="図 77">
              <a:extLst>
                <a:ext uri="{FF2B5EF4-FFF2-40B4-BE49-F238E27FC236}">
                  <a16:creationId xmlns:a16="http://schemas.microsoft.com/office/drawing/2014/main" id="{E403A379-1EEA-2941-A396-188255851C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5230" y="5405296"/>
              <a:ext cx="366233" cy="356401"/>
            </a:xfrm>
            <a:prstGeom prst="rect">
              <a:avLst/>
            </a:prstGeom>
          </p:spPr>
        </p:pic>
        <p:pic>
          <p:nvPicPr>
            <p:cNvPr id="79" name="図 78">
              <a:extLst>
                <a:ext uri="{FF2B5EF4-FFF2-40B4-BE49-F238E27FC236}">
                  <a16:creationId xmlns:a16="http://schemas.microsoft.com/office/drawing/2014/main" id="{9147F97F-29D9-0E4C-B181-CF0952E405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413" y="5405296"/>
              <a:ext cx="380066" cy="364447"/>
            </a:xfrm>
            <a:prstGeom prst="rect">
              <a:avLst/>
            </a:prstGeom>
          </p:spPr>
        </p:pic>
        <p:pic>
          <p:nvPicPr>
            <p:cNvPr id="80" name="図 79">
              <a:extLst>
                <a:ext uri="{FF2B5EF4-FFF2-40B4-BE49-F238E27FC236}">
                  <a16:creationId xmlns:a16="http://schemas.microsoft.com/office/drawing/2014/main" id="{923BE74F-9AD7-D44A-A127-1A6415A516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212" y="5347730"/>
              <a:ext cx="407217" cy="396211"/>
            </a:xfrm>
            <a:prstGeom prst="rect">
              <a:avLst/>
            </a:prstGeom>
          </p:spPr>
        </p:pic>
        <p:pic>
          <p:nvPicPr>
            <p:cNvPr id="81" name="図 80">
              <a:extLst>
                <a:ext uri="{FF2B5EF4-FFF2-40B4-BE49-F238E27FC236}">
                  <a16:creationId xmlns:a16="http://schemas.microsoft.com/office/drawing/2014/main" id="{BD681C74-0F35-5941-B211-C720374EB27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1241" y="4845969"/>
              <a:ext cx="338724" cy="396863"/>
            </a:xfrm>
            <a:prstGeom prst="rect">
              <a:avLst/>
            </a:prstGeom>
          </p:spPr>
        </p:pic>
        <p:pic>
          <p:nvPicPr>
            <p:cNvPr id="82" name="図 81">
              <a:extLst>
                <a:ext uri="{FF2B5EF4-FFF2-40B4-BE49-F238E27FC236}">
                  <a16:creationId xmlns:a16="http://schemas.microsoft.com/office/drawing/2014/main" id="{5C76C5CC-D082-A94F-9AEC-7790EE76F7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6703" y="4864987"/>
              <a:ext cx="322075" cy="388012"/>
            </a:xfrm>
            <a:prstGeom prst="rect">
              <a:avLst/>
            </a:prstGeom>
          </p:spPr>
        </p:pic>
        <p:pic>
          <p:nvPicPr>
            <p:cNvPr id="83" name="図 82">
              <a:extLst>
                <a:ext uri="{FF2B5EF4-FFF2-40B4-BE49-F238E27FC236}">
                  <a16:creationId xmlns:a16="http://schemas.microsoft.com/office/drawing/2014/main" id="{AF897E58-86CA-0F4C-B1BA-69841781D80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0212" y="4865883"/>
              <a:ext cx="341730" cy="387116"/>
            </a:xfrm>
            <a:prstGeom prst="rect">
              <a:avLst/>
            </a:prstGeom>
          </p:spPr>
        </p:pic>
        <p:pic>
          <p:nvPicPr>
            <p:cNvPr id="84" name="図 83">
              <a:extLst>
                <a:ext uri="{FF2B5EF4-FFF2-40B4-BE49-F238E27FC236}">
                  <a16:creationId xmlns:a16="http://schemas.microsoft.com/office/drawing/2014/main" id="{F106870A-DFEB-D44B-8818-E02394C1BB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7673" y="4185023"/>
              <a:ext cx="366233" cy="356401"/>
            </a:xfrm>
            <a:prstGeom prst="rect">
              <a:avLst/>
            </a:prstGeom>
          </p:spPr>
        </p:pic>
        <p:pic>
          <p:nvPicPr>
            <p:cNvPr id="85" name="図 84">
              <a:extLst>
                <a:ext uri="{FF2B5EF4-FFF2-40B4-BE49-F238E27FC236}">
                  <a16:creationId xmlns:a16="http://schemas.microsoft.com/office/drawing/2014/main" id="{746CA6C3-A13F-EE46-993F-C57F513268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5856" y="4185023"/>
              <a:ext cx="380066" cy="364447"/>
            </a:xfrm>
            <a:prstGeom prst="rect">
              <a:avLst/>
            </a:prstGeom>
          </p:spPr>
        </p:pic>
        <p:pic>
          <p:nvPicPr>
            <p:cNvPr id="86" name="図 85">
              <a:extLst>
                <a:ext uri="{FF2B5EF4-FFF2-40B4-BE49-F238E27FC236}">
                  <a16:creationId xmlns:a16="http://schemas.microsoft.com/office/drawing/2014/main" id="{15361645-0EED-2545-8310-F53B5ABCB7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655" y="4127457"/>
              <a:ext cx="407217" cy="396211"/>
            </a:xfrm>
            <a:prstGeom prst="rect">
              <a:avLst/>
            </a:prstGeom>
          </p:spPr>
        </p:pic>
        <p:pic>
          <p:nvPicPr>
            <p:cNvPr id="87" name="図 86">
              <a:extLst>
                <a:ext uri="{FF2B5EF4-FFF2-40B4-BE49-F238E27FC236}">
                  <a16:creationId xmlns:a16="http://schemas.microsoft.com/office/drawing/2014/main" id="{F57F992B-0F5A-DC4E-B8A0-C140118768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3684" y="3625696"/>
              <a:ext cx="338724" cy="396863"/>
            </a:xfrm>
            <a:prstGeom prst="rect">
              <a:avLst/>
            </a:prstGeom>
          </p:spPr>
        </p:pic>
        <p:pic>
          <p:nvPicPr>
            <p:cNvPr id="88" name="図 87">
              <a:extLst>
                <a:ext uri="{FF2B5EF4-FFF2-40B4-BE49-F238E27FC236}">
                  <a16:creationId xmlns:a16="http://schemas.microsoft.com/office/drawing/2014/main" id="{565D309F-59D3-7B4D-8953-47D3781DDB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9146" y="3644714"/>
              <a:ext cx="322075" cy="388012"/>
            </a:xfrm>
            <a:prstGeom prst="rect">
              <a:avLst/>
            </a:prstGeom>
          </p:spPr>
        </p:pic>
        <p:pic>
          <p:nvPicPr>
            <p:cNvPr id="89" name="図 88">
              <a:extLst>
                <a:ext uri="{FF2B5EF4-FFF2-40B4-BE49-F238E27FC236}">
                  <a16:creationId xmlns:a16="http://schemas.microsoft.com/office/drawing/2014/main" id="{2EE334FF-75DE-B841-AAC2-FE7E8F6A139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2655" y="3645610"/>
              <a:ext cx="341730" cy="387116"/>
            </a:xfrm>
            <a:prstGeom prst="rect">
              <a:avLst/>
            </a:prstGeom>
          </p:spPr>
        </p:pic>
        <p:pic>
          <p:nvPicPr>
            <p:cNvPr id="90" name="図 89">
              <a:extLst>
                <a:ext uri="{FF2B5EF4-FFF2-40B4-BE49-F238E27FC236}">
                  <a16:creationId xmlns:a16="http://schemas.microsoft.com/office/drawing/2014/main" id="{875D348D-CD82-FD4D-BAE6-8E47BE6334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9965" y="5177021"/>
              <a:ext cx="366233" cy="356401"/>
            </a:xfrm>
            <a:prstGeom prst="rect">
              <a:avLst/>
            </a:prstGeom>
          </p:spPr>
        </p:pic>
        <p:pic>
          <p:nvPicPr>
            <p:cNvPr id="91" name="図 90">
              <a:extLst>
                <a:ext uri="{FF2B5EF4-FFF2-40B4-BE49-F238E27FC236}">
                  <a16:creationId xmlns:a16="http://schemas.microsoft.com/office/drawing/2014/main" id="{6FCF59B5-5148-3F46-AF06-951404C366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8148" y="5177021"/>
              <a:ext cx="380066" cy="364447"/>
            </a:xfrm>
            <a:prstGeom prst="rect">
              <a:avLst/>
            </a:prstGeom>
          </p:spPr>
        </p:pic>
        <p:pic>
          <p:nvPicPr>
            <p:cNvPr id="92" name="図 91">
              <a:extLst>
                <a:ext uri="{FF2B5EF4-FFF2-40B4-BE49-F238E27FC236}">
                  <a16:creationId xmlns:a16="http://schemas.microsoft.com/office/drawing/2014/main" id="{A0F6F900-0603-6A4E-8498-373B71E589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4947" y="5119455"/>
              <a:ext cx="407217" cy="396211"/>
            </a:xfrm>
            <a:prstGeom prst="rect">
              <a:avLst/>
            </a:prstGeom>
          </p:spPr>
        </p:pic>
        <p:pic>
          <p:nvPicPr>
            <p:cNvPr id="93" name="図 92">
              <a:extLst>
                <a:ext uri="{FF2B5EF4-FFF2-40B4-BE49-F238E27FC236}">
                  <a16:creationId xmlns:a16="http://schemas.microsoft.com/office/drawing/2014/main" id="{4CE0C683-A195-6C4D-808B-E1D1BE0F7B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75976" y="4617694"/>
              <a:ext cx="338724" cy="396863"/>
            </a:xfrm>
            <a:prstGeom prst="rect">
              <a:avLst/>
            </a:prstGeom>
          </p:spPr>
        </p:pic>
        <p:pic>
          <p:nvPicPr>
            <p:cNvPr id="94" name="図 93">
              <a:extLst>
                <a:ext uri="{FF2B5EF4-FFF2-40B4-BE49-F238E27FC236}">
                  <a16:creationId xmlns:a16="http://schemas.microsoft.com/office/drawing/2014/main" id="{5D118DF2-9685-D841-B87D-BD60310195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71438" y="4636712"/>
              <a:ext cx="322075" cy="388012"/>
            </a:xfrm>
            <a:prstGeom prst="rect">
              <a:avLst/>
            </a:prstGeom>
          </p:spPr>
        </p:pic>
        <p:pic>
          <p:nvPicPr>
            <p:cNvPr id="95" name="図 94">
              <a:extLst>
                <a:ext uri="{FF2B5EF4-FFF2-40B4-BE49-F238E27FC236}">
                  <a16:creationId xmlns:a16="http://schemas.microsoft.com/office/drawing/2014/main" id="{365B204F-9058-7340-BFB0-B0AED0502C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4947" y="4637608"/>
              <a:ext cx="341730" cy="387116"/>
            </a:xfrm>
            <a:prstGeom prst="rect">
              <a:avLst/>
            </a:prstGeom>
          </p:spPr>
        </p:pic>
        <p:sp>
          <p:nvSpPr>
            <p:cNvPr id="96" name="テキスト ボックス 95">
              <a:extLst>
                <a:ext uri="{FF2B5EF4-FFF2-40B4-BE49-F238E27FC236}">
                  <a16:creationId xmlns:a16="http://schemas.microsoft.com/office/drawing/2014/main" id="{88B003D6-3FB7-1A43-AA6C-26BF34564ABE}"/>
                </a:ext>
              </a:extLst>
            </p:cNvPr>
            <p:cNvSpPr txBox="1"/>
            <p:nvPr/>
          </p:nvSpPr>
          <p:spPr>
            <a:xfrm>
              <a:off x="894272" y="5899964"/>
              <a:ext cx="646331" cy="276999"/>
            </a:xfrm>
            <a:prstGeom prst="rect">
              <a:avLst/>
            </a:prstGeom>
            <a:noFill/>
          </p:spPr>
          <p:txBody>
            <a:bodyPr wrap="none" rtlCol="0">
              <a:spAutoFit/>
            </a:bodyPr>
            <a:lstStyle/>
            <a:p>
              <a:r>
                <a:rPr kumimoji="1" lang="ja-JP" altLang="en-US" sz="1200" dirty="0">
                  <a:latin typeface="メイリオ" panose="020B0604030504040204" pitchFamily="50" charset="-128"/>
                  <a:ea typeface="メイリオ" panose="020B0604030504040204" pitchFamily="50" charset="-128"/>
                </a:rPr>
                <a:t>有権者</a:t>
              </a:r>
            </a:p>
          </p:txBody>
        </p:sp>
        <p:sp>
          <p:nvSpPr>
            <p:cNvPr id="97" name="テキスト ボックス 96">
              <a:extLst>
                <a:ext uri="{FF2B5EF4-FFF2-40B4-BE49-F238E27FC236}">
                  <a16:creationId xmlns:a16="http://schemas.microsoft.com/office/drawing/2014/main" id="{2E368F52-B31B-5047-A3D4-24D5DA041EC4}"/>
                </a:ext>
              </a:extLst>
            </p:cNvPr>
            <p:cNvSpPr txBox="1"/>
            <p:nvPr/>
          </p:nvSpPr>
          <p:spPr>
            <a:xfrm>
              <a:off x="2633233" y="5121629"/>
              <a:ext cx="1261884" cy="461665"/>
            </a:xfrm>
            <a:prstGeom prst="rect">
              <a:avLst/>
            </a:prstGeom>
            <a:noFill/>
          </p:spPr>
          <p:txBody>
            <a:bodyPr wrap="none" rtlCol="0">
              <a:spAutoFit/>
            </a:bodyPr>
            <a:lstStyle/>
            <a:p>
              <a:r>
                <a:rPr kumimoji="1" lang="ja-JP" altLang="en-US" sz="1200" dirty="0">
                  <a:latin typeface="メイリオ" panose="020B0604030504040204" pitchFamily="50" charset="-128"/>
                  <a:ea typeface="メイリオ" panose="020B0604030504040204" pitchFamily="50" charset="-128"/>
                </a:rPr>
                <a:t>インタビューに</a:t>
              </a:r>
              <a:endParaRPr kumimoji="1"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応じてくれた人</a:t>
              </a:r>
              <a:endParaRPr kumimoji="1" lang="ja-JP" altLang="en-US" sz="1200" dirty="0">
                <a:latin typeface="メイリオ" panose="020B0604030504040204" pitchFamily="50" charset="-128"/>
                <a:ea typeface="メイリオ" panose="020B0604030504040204" pitchFamily="50" charset="-128"/>
              </a:endParaRPr>
            </a:p>
          </p:txBody>
        </p:sp>
        <p:sp>
          <p:nvSpPr>
            <p:cNvPr id="98" name="テキスト ボックス 97">
              <a:extLst>
                <a:ext uri="{FF2B5EF4-FFF2-40B4-BE49-F238E27FC236}">
                  <a16:creationId xmlns:a16="http://schemas.microsoft.com/office/drawing/2014/main" id="{1CBEC8AB-600F-8248-846F-63445D55D729}"/>
                </a:ext>
              </a:extLst>
            </p:cNvPr>
            <p:cNvSpPr txBox="1"/>
            <p:nvPr/>
          </p:nvSpPr>
          <p:spPr>
            <a:xfrm>
              <a:off x="5488710" y="3129006"/>
              <a:ext cx="800219" cy="461665"/>
            </a:xfrm>
            <a:prstGeom prst="rect">
              <a:avLst/>
            </a:prstGeom>
            <a:noFill/>
          </p:spPr>
          <p:txBody>
            <a:bodyPr wrap="none" rtlCol="0">
              <a:spAutoFit/>
            </a:bodyPr>
            <a:lstStyle/>
            <a:p>
              <a:pPr algn="ctr"/>
              <a:r>
                <a:rPr kumimoji="1" lang="ja-JP" altLang="en-US" sz="1200" dirty="0">
                  <a:latin typeface="メイリオ" panose="020B0604030504040204" pitchFamily="50" charset="-128"/>
                  <a:ea typeface="メイリオ" panose="020B0604030504040204" pitchFamily="50" charset="-128"/>
                </a:rPr>
                <a:t>選挙速報</a:t>
              </a:r>
              <a:endParaRPr kumimoji="1" lang="en-US" altLang="ja-JP" sz="1200" dirty="0">
                <a:latin typeface="メイリオ" panose="020B0604030504040204" pitchFamily="50" charset="-128"/>
                <a:ea typeface="メイリオ" panose="020B0604030504040204" pitchFamily="50" charset="-128"/>
              </a:endParaRPr>
            </a:p>
            <a:p>
              <a:pPr algn="ctr"/>
              <a:r>
                <a:rPr lang="en-US" altLang="ja-JP" sz="1200" dirty="0">
                  <a:latin typeface="メイリオ" panose="020B0604030504040204" pitchFamily="50" charset="-128"/>
                  <a:ea typeface="メイリオ" panose="020B0604030504040204" pitchFamily="50" charset="-128"/>
                </a:rPr>
                <a:t>20:05</a:t>
              </a:r>
              <a:endParaRPr kumimoji="1" lang="ja-JP" altLang="en-US" sz="1200" dirty="0">
                <a:latin typeface="メイリオ" panose="020B0604030504040204" pitchFamily="50" charset="-128"/>
                <a:ea typeface="メイリオ" panose="020B0604030504040204" pitchFamily="50" charset="-128"/>
              </a:endParaRPr>
            </a:p>
          </p:txBody>
        </p:sp>
        <p:sp>
          <p:nvSpPr>
            <p:cNvPr id="99" name="角丸四角形吹き出し 98">
              <a:extLst>
                <a:ext uri="{FF2B5EF4-FFF2-40B4-BE49-F238E27FC236}">
                  <a16:creationId xmlns:a16="http://schemas.microsoft.com/office/drawing/2014/main" id="{031ACA6F-1116-DD41-AA83-9C7434A65C6D}"/>
                </a:ext>
              </a:extLst>
            </p:cNvPr>
            <p:cNvSpPr/>
            <p:nvPr/>
          </p:nvSpPr>
          <p:spPr>
            <a:xfrm>
              <a:off x="6453970" y="1936514"/>
              <a:ext cx="1812925" cy="612648"/>
            </a:xfrm>
            <a:prstGeom prst="wedgeRoundRectCallout">
              <a:avLst>
                <a:gd name="adj1" fmla="val -68006"/>
                <a:gd name="adj2" fmla="val 64573"/>
                <a:gd name="adj3" fmla="val 16667"/>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en-US" altLang="ja-JP" sz="1100" dirty="0">
                  <a:latin typeface="Meiryo" charset="-128"/>
                  <a:ea typeface="Meiryo" charset="-128"/>
                  <a:cs typeface="Meiryo" charset="-128"/>
                </a:rPr>
                <a:t>A</a:t>
              </a:r>
              <a:r>
                <a:rPr kumimoji="1" lang="ja-JP" altLang="en-US" sz="1100" dirty="0">
                  <a:latin typeface="Meiryo" charset="-128"/>
                  <a:ea typeface="Meiryo" charset="-128"/>
                  <a:cs typeface="Meiryo" charset="-128"/>
                </a:rPr>
                <a:t>候補当選確実です！</a:t>
              </a:r>
            </a:p>
          </p:txBody>
        </p:sp>
        <p:sp>
          <p:nvSpPr>
            <p:cNvPr id="100" name="右矢印 99">
              <a:extLst>
                <a:ext uri="{FF2B5EF4-FFF2-40B4-BE49-F238E27FC236}">
                  <a16:creationId xmlns:a16="http://schemas.microsoft.com/office/drawing/2014/main" id="{D5578131-CD8B-574C-9EB3-81CBAC19667C}"/>
                </a:ext>
              </a:extLst>
            </p:cNvPr>
            <p:cNvSpPr/>
            <p:nvPr/>
          </p:nvSpPr>
          <p:spPr>
            <a:xfrm>
              <a:off x="2157092" y="4429496"/>
              <a:ext cx="317500"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101" name="右矢印 100">
              <a:extLst>
                <a:ext uri="{FF2B5EF4-FFF2-40B4-BE49-F238E27FC236}">
                  <a16:creationId xmlns:a16="http://schemas.microsoft.com/office/drawing/2014/main" id="{CB5802C0-B6B2-FD4A-8DD8-25F59F4E5F80}"/>
                </a:ext>
              </a:extLst>
            </p:cNvPr>
            <p:cNvSpPr/>
            <p:nvPr/>
          </p:nvSpPr>
          <p:spPr>
            <a:xfrm>
              <a:off x="4128864" y="4429496"/>
              <a:ext cx="317500"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pic>
          <p:nvPicPr>
            <p:cNvPr id="102" name="図 101">
              <a:extLst>
                <a:ext uri="{FF2B5EF4-FFF2-40B4-BE49-F238E27FC236}">
                  <a16:creationId xmlns:a16="http://schemas.microsoft.com/office/drawing/2014/main" id="{D7D1FD52-A124-A24C-889F-6D66F8E232E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85444" y="2906070"/>
              <a:ext cx="1491593" cy="1044115"/>
            </a:xfrm>
            <a:prstGeom prst="rect">
              <a:avLst/>
            </a:prstGeom>
          </p:spPr>
        </p:pic>
        <p:sp>
          <p:nvSpPr>
            <p:cNvPr id="103" name="角丸四角形吹き出し 102">
              <a:extLst>
                <a:ext uri="{FF2B5EF4-FFF2-40B4-BE49-F238E27FC236}">
                  <a16:creationId xmlns:a16="http://schemas.microsoft.com/office/drawing/2014/main" id="{1E0760E3-F421-9B40-A35C-51E2C28F6C03}"/>
                </a:ext>
              </a:extLst>
            </p:cNvPr>
            <p:cNvSpPr/>
            <p:nvPr/>
          </p:nvSpPr>
          <p:spPr>
            <a:xfrm>
              <a:off x="7820284" y="2588581"/>
              <a:ext cx="941064" cy="612648"/>
            </a:xfrm>
            <a:prstGeom prst="wedgeRoundRectCallout">
              <a:avLst>
                <a:gd name="adj1" fmla="val -96346"/>
                <a:gd name="adj2" fmla="val 37624"/>
                <a:gd name="adj3" fmla="val 16667"/>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sz="1100" dirty="0">
                  <a:latin typeface="Meiryo" charset="-128"/>
                  <a:ea typeface="Meiryo" charset="-128"/>
                  <a:cs typeface="Meiryo" charset="-128"/>
                </a:rPr>
                <a:t>はやっ</a:t>
              </a:r>
              <a:r>
                <a:rPr kumimoji="1" lang="en-US" altLang="ja-JP" sz="1100" dirty="0">
                  <a:latin typeface="Meiryo" charset="-128"/>
                  <a:ea typeface="Meiryo" charset="-128"/>
                  <a:cs typeface="Meiryo" charset="-128"/>
                </a:rPr>
                <a:t>!?</a:t>
              </a:r>
              <a:endParaRPr kumimoji="1" lang="ja-JP" altLang="en-US" sz="1100" dirty="0">
                <a:latin typeface="Meiryo" charset="-128"/>
                <a:ea typeface="Meiryo" charset="-128"/>
                <a:cs typeface="Meiryo" charset="-128"/>
              </a:endParaRPr>
            </a:p>
          </p:txBody>
        </p:sp>
        <p:sp>
          <p:nvSpPr>
            <p:cNvPr id="104" name="右矢印 103">
              <a:extLst>
                <a:ext uri="{FF2B5EF4-FFF2-40B4-BE49-F238E27FC236}">
                  <a16:creationId xmlns:a16="http://schemas.microsoft.com/office/drawing/2014/main" id="{05E001C6-08AB-C541-ACDB-7D41CF3E46A3}"/>
                </a:ext>
              </a:extLst>
            </p:cNvPr>
            <p:cNvSpPr/>
            <p:nvPr/>
          </p:nvSpPr>
          <p:spPr>
            <a:xfrm rot="5400000">
              <a:off x="1356422" y="3155105"/>
              <a:ext cx="317500" cy="48463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105" name="屈折矢印 104">
              <a:extLst>
                <a:ext uri="{FF2B5EF4-FFF2-40B4-BE49-F238E27FC236}">
                  <a16:creationId xmlns:a16="http://schemas.microsoft.com/office/drawing/2014/main" id="{4E8421E8-FD28-C140-AF19-F7E9B3887449}"/>
                </a:ext>
              </a:extLst>
            </p:cNvPr>
            <p:cNvSpPr/>
            <p:nvPr/>
          </p:nvSpPr>
          <p:spPr>
            <a:xfrm>
              <a:off x="6554076" y="4133467"/>
              <a:ext cx="850392" cy="731520"/>
            </a:xfrm>
            <a:prstGeom prst="bentUpArrow">
              <a:avLst>
                <a:gd name="adj1" fmla="val 30208"/>
                <a:gd name="adj2" fmla="val 38021"/>
                <a:gd name="adj3" fmla="val 38889"/>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pic>
          <p:nvPicPr>
            <p:cNvPr id="106" name="グラフィックス 105" descr="男性のプロフィール">
              <a:extLst>
                <a:ext uri="{FF2B5EF4-FFF2-40B4-BE49-F238E27FC236}">
                  <a16:creationId xmlns:a16="http://schemas.microsoft.com/office/drawing/2014/main" id="{D87B6349-B0C6-714F-8E95-05246FEA36B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431619" y="4203440"/>
              <a:ext cx="914400" cy="914400"/>
            </a:xfrm>
            <a:prstGeom prst="rect">
              <a:avLst/>
            </a:prstGeom>
          </p:spPr>
        </p:pic>
        <p:pic>
          <p:nvPicPr>
            <p:cNvPr id="107" name="グラフィックス 106" descr="男子生徒">
              <a:extLst>
                <a:ext uri="{FF2B5EF4-FFF2-40B4-BE49-F238E27FC236}">
                  <a16:creationId xmlns:a16="http://schemas.microsoft.com/office/drawing/2014/main" id="{6A265DA8-8E16-2949-B05D-099668AC7EA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536270" y="4198129"/>
              <a:ext cx="914400" cy="914400"/>
            </a:xfrm>
            <a:prstGeom prst="rect">
              <a:avLst/>
            </a:prstGeom>
          </p:spPr>
        </p:pic>
        <p:pic>
          <p:nvPicPr>
            <p:cNvPr id="108" name="グラフィックス 107" descr="テレビ">
              <a:extLst>
                <a:ext uri="{FF2B5EF4-FFF2-40B4-BE49-F238E27FC236}">
                  <a16:creationId xmlns:a16="http://schemas.microsoft.com/office/drawing/2014/main" id="{B4A42B28-E764-874E-8213-3FB4E0AA8DB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415384" y="2286829"/>
              <a:ext cx="914400" cy="914400"/>
            </a:xfrm>
            <a:prstGeom prst="rect">
              <a:avLst/>
            </a:prstGeom>
          </p:spPr>
        </p:pic>
        <p:sp>
          <p:nvSpPr>
            <p:cNvPr id="109" name="テキスト ボックス 108">
              <a:extLst>
                <a:ext uri="{FF2B5EF4-FFF2-40B4-BE49-F238E27FC236}">
                  <a16:creationId xmlns:a16="http://schemas.microsoft.com/office/drawing/2014/main" id="{9A1D3914-58BE-0F4B-8089-01983E52D5FB}"/>
                </a:ext>
              </a:extLst>
            </p:cNvPr>
            <p:cNvSpPr txBox="1"/>
            <p:nvPr/>
          </p:nvSpPr>
          <p:spPr>
            <a:xfrm>
              <a:off x="5510927" y="2522815"/>
              <a:ext cx="755784" cy="369332"/>
            </a:xfrm>
            <a:prstGeom prst="rect">
              <a:avLst/>
            </a:prstGeom>
            <a:noFill/>
          </p:spPr>
          <p:txBody>
            <a:bodyPr wrap="none" rtlCol="0">
              <a:spAutoFit/>
            </a:bodyPr>
            <a:lstStyle/>
            <a:p>
              <a:r>
                <a:rPr kumimoji="1" lang="en-US" altLang="ja-JP"/>
                <a:t>NEWS</a:t>
              </a:r>
              <a:endParaRPr kumimoji="1" lang="ja-JP" altLang="en-US"/>
            </a:p>
          </p:txBody>
        </p:sp>
        <p:pic>
          <p:nvPicPr>
            <p:cNvPr id="110" name="グラフィックス 109" descr="校舎">
              <a:extLst>
                <a:ext uri="{FF2B5EF4-FFF2-40B4-BE49-F238E27FC236}">
                  <a16:creationId xmlns:a16="http://schemas.microsoft.com/office/drawing/2014/main" id="{5CD2D386-09E5-4D40-B600-014E80C5E2F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83403" y="1865983"/>
              <a:ext cx="914400" cy="914400"/>
            </a:xfrm>
            <a:prstGeom prst="rect">
              <a:avLst/>
            </a:prstGeom>
          </p:spPr>
        </p:pic>
      </p:grpSp>
      <p:sp>
        <p:nvSpPr>
          <p:cNvPr id="10" name="正方形/長方形 9">
            <a:extLst>
              <a:ext uri="{FF2B5EF4-FFF2-40B4-BE49-F238E27FC236}">
                <a16:creationId xmlns:a16="http://schemas.microsoft.com/office/drawing/2014/main" id="{35B3666C-4554-6449-A77B-D3A406796EE5}"/>
              </a:ext>
            </a:extLst>
          </p:cNvPr>
          <p:cNvSpPr/>
          <p:nvPr/>
        </p:nvSpPr>
        <p:spPr>
          <a:xfrm>
            <a:off x="2206042" y="2793609"/>
            <a:ext cx="1389025" cy="215182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99CB231C-8534-964F-A11A-07C2B346AD54}"/>
              </a:ext>
            </a:extLst>
          </p:cNvPr>
          <p:cNvSpPr/>
          <p:nvPr/>
        </p:nvSpPr>
        <p:spPr>
          <a:xfrm>
            <a:off x="607495" y="2793609"/>
            <a:ext cx="1287663" cy="215182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9B7D3558-ED74-FA49-B35B-867EB9997139}"/>
              </a:ext>
            </a:extLst>
          </p:cNvPr>
          <p:cNvSpPr/>
          <p:nvPr/>
        </p:nvSpPr>
        <p:spPr>
          <a:xfrm>
            <a:off x="3823327" y="1385743"/>
            <a:ext cx="4494003" cy="326366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kumimoji="1" lang="ja-JP" altLang="en-US">
              <a:solidFill>
                <a:schemeClr val="tx1"/>
              </a:solidFill>
            </a:endParaRPr>
          </a:p>
        </p:txBody>
      </p:sp>
      <p:sp>
        <p:nvSpPr>
          <p:cNvPr id="5" name="角丸四角形 4">
            <a:extLst>
              <a:ext uri="{FF2B5EF4-FFF2-40B4-BE49-F238E27FC236}">
                <a16:creationId xmlns:a16="http://schemas.microsoft.com/office/drawing/2014/main" id="{8A762620-3E68-BE41-9F8F-18002EC9DCE9}"/>
              </a:ext>
            </a:extLst>
          </p:cNvPr>
          <p:cNvSpPr/>
          <p:nvPr/>
        </p:nvSpPr>
        <p:spPr>
          <a:xfrm>
            <a:off x="756310" y="4850051"/>
            <a:ext cx="1011841" cy="251266"/>
          </a:xfrm>
          <a:prstGeom prst="roundRect">
            <a:avLst>
              <a:gd name="adj" fmla="val 9382"/>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100">
                <a:latin typeface="Meiryo" charset="-128"/>
                <a:ea typeface="Meiryo" charset="-128"/>
                <a:cs typeface="Meiryo" charset="-128"/>
              </a:rPr>
              <a:t>母集団</a:t>
            </a:r>
          </a:p>
        </p:txBody>
      </p:sp>
      <p:sp>
        <p:nvSpPr>
          <p:cNvPr id="6" name="角丸四角形 5">
            <a:extLst>
              <a:ext uri="{FF2B5EF4-FFF2-40B4-BE49-F238E27FC236}">
                <a16:creationId xmlns:a16="http://schemas.microsoft.com/office/drawing/2014/main" id="{ECB5CB81-F8E6-E941-8160-415E7380098E}"/>
              </a:ext>
            </a:extLst>
          </p:cNvPr>
          <p:cNvSpPr/>
          <p:nvPr/>
        </p:nvSpPr>
        <p:spPr>
          <a:xfrm>
            <a:off x="2394633" y="4845374"/>
            <a:ext cx="1011841" cy="251266"/>
          </a:xfrm>
          <a:prstGeom prst="roundRect">
            <a:avLst>
              <a:gd name="adj" fmla="val 9382"/>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sz="1100" dirty="0">
                <a:latin typeface="Meiryo" charset="-128"/>
                <a:ea typeface="Meiryo" charset="-128"/>
                <a:cs typeface="Meiryo" charset="-128"/>
              </a:rPr>
              <a:t>標本</a:t>
            </a:r>
            <a:endParaRPr kumimoji="1" lang="ja-JP" altLang="en-US" sz="1100" dirty="0">
              <a:latin typeface="Meiryo" charset="-128"/>
              <a:ea typeface="Meiryo" charset="-128"/>
              <a:cs typeface="Meiryo" charset="-128"/>
            </a:endParaRPr>
          </a:p>
        </p:txBody>
      </p:sp>
      <p:sp>
        <p:nvSpPr>
          <p:cNvPr id="7" name="テキスト ボックス 6">
            <a:extLst>
              <a:ext uri="{FF2B5EF4-FFF2-40B4-BE49-F238E27FC236}">
                <a16:creationId xmlns:a16="http://schemas.microsoft.com/office/drawing/2014/main" id="{65D6E489-9C82-A743-94B3-F179EFF760F5}"/>
              </a:ext>
            </a:extLst>
          </p:cNvPr>
          <p:cNvSpPr txBox="1"/>
          <p:nvPr/>
        </p:nvSpPr>
        <p:spPr>
          <a:xfrm>
            <a:off x="357051" y="5208061"/>
            <a:ext cx="1754903" cy="1384995"/>
          </a:xfrm>
          <a:prstGeom prst="rect">
            <a:avLst/>
          </a:prstGeom>
          <a:noFill/>
        </p:spPr>
        <p:txBody>
          <a:bodyPr wrap="square" rtlCol="0">
            <a:spAutoFit/>
          </a:bodyPr>
          <a:lstStyle/>
          <a:p>
            <a:pPr marL="171450" indent="-171450">
              <a:buFont typeface="Arial" panose="020B0604020202020204" pitchFamily="34" charset="0"/>
              <a:buChar char="•"/>
            </a:pPr>
            <a:r>
              <a:rPr kumimoji="1" lang="ja-JP" altLang="en-US" sz="1200">
                <a:latin typeface="Meiryo" panose="020B0604030504040204" pitchFamily="34" charset="-128"/>
                <a:ea typeface="Meiryo" panose="020B0604030504040204" pitchFamily="34" charset="-128"/>
              </a:rPr>
              <a:t>一般的には、母集団全部を調査することは不可能。</a:t>
            </a:r>
            <a:endParaRPr kumimoji="1" lang="en-US" altLang="ja-JP" sz="1200" dirty="0">
              <a:latin typeface="Meiryo" panose="020B0604030504040204" pitchFamily="34" charset="-128"/>
              <a:ea typeface="Meiryo" panose="020B0604030504040204" pitchFamily="34" charset="-128"/>
            </a:endParaRPr>
          </a:p>
          <a:p>
            <a:pPr marL="171450" indent="-171450">
              <a:buFont typeface="Arial" panose="020B0604020202020204" pitchFamily="34" charset="0"/>
              <a:buChar char="•"/>
            </a:pPr>
            <a:r>
              <a:rPr kumimoji="1" lang="ja-JP" altLang="en-US" sz="1200">
                <a:latin typeface="Meiryo" panose="020B0604030504040204" pitchFamily="34" charset="-128"/>
                <a:ea typeface="Meiryo" panose="020B0604030504040204" pitchFamily="34" charset="-128"/>
              </a:rPr>
              <a:t>選挙のような全数調査では、母集団の調査は最終結果と一致する。</a:t>
            </a:r>
          </a:p>
        </p:txBody>
      </p:sp>
      <p:sp>
        <p:nvSpPr>
          <p:cNvPr id="8" name="テキスト ボックス 7">
            <a:extLst>
              <a:ext uri="{FF2B5EF4-FFF2-40B4-BE49-F238E27FC236}">
                <a16:creationId xmlns:a16="http://schemas.microsoft.com/office/drawing/2014/main" id="{2651582B-29A9-FC4A-B77D-B792A45BF982}"/>
              </a:ext>
            </a:extLst>
          </p:cNvPr>
          <p:cNvSpPr txBox="1"/>
          <p:nvPr/>
        </p:nvSpPr>
        <p:spPr>
          <a:xfrm>
            <a:off x="2102324" y="5203384"/>
            <a:ext cx="1492743" cy="1015663"/>
          </a:xfrm>
          <a:prstGeom prst="rect">
            <a:avLst/>
          </a:prstGeom>
          <a:noFill/>
        </p:spPr>
        <p:txBody>
          <a:bodyPr wrap="square" rtlCol="0">
            <a:spAutoFit/>
          </a:bodyPr>
          <a:lstStyle/>
          <a:p>
            <a:pPr marL="171450" indent="-171450">
              <a:buFont typeface="Arial" panose="020B0604020202020204" pitchFamily="34" charset="0"/>
              <a:buChar char="•"/>
            </a:pPr>
            <a:r>
              <a:rPr kumimoji="1" lang="ja-JP" altLang="en-US" sz="1200">
                <a:latin typeface="Meiryo" panose="020B0604030504040204" pitchFamily="34" charset="-128"/>
                <a:ea typeface="Meiryo" panose="020B0604030504040204" pitchFamily="34" charset="-128"/>
              </a:rPr>
              <a:t>現実的には、母集団から一部のサンプルを抽出してデータを取得する。</a:t>
            </a:r>
          </a:p>
        </p:txBody>
      </p:sp>
      <p:sp>
        <p:nvSpPr>
          <p:cNvPr id="3" name="テキスト ボックス 2">
            <a:extLst>
              <a:ext uri="{FF2B5EF4-FFF2-40B4-BE49-F238E27FC236}">
                <a16:creationId xmlns:a16="http://schemas.microsoft.com/office/drawing/2014/main" id="{C5540ED1-203A-3E4E-B304-459891B3D6EE}"/>
              </a:ext>
            </a:extLst>
          </p:cNvPr>
          <p:cNvSpPr txBox="1"/>
          <p:nvPr/>
        </p:nvSpPr>
        <p:spPr>
          <a:xfrm>
            <a:off x="4008535" y="1477114"/>
            <a:ext cx="4730846" cy="2554545"/>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sz="2000"/>
              <a:t>母集団</a:t>
            </a:r>
            <a:endParaRPr kumimoji="1" lang="en-US" altLang="ja-JP" sz="2000" dirty="0"/>
          </a:p>
          <a:p>
            <a:pPr lvl="1"/>
            <a:r>
              <a:rPr kumimoji="1" lang="ja-JP" altLang="en-US" sz="2000"/>
              <a:t>研究や調査の目的となっている対象集団全体</a:t>
            </a:r>
            <a:endParaRPr kumimoji="1" lang="en-US" altLang="ja-JP" sz="2000" dirty="0"/>
          </a:p>
          <a:p>
            <a:pPr lvl="1"/>
            <a:endParaRPr kumimoji="1" lang="en-US" altLang="ja-JP" sz="2000" dirty="0"/>
          </a:p>
          <a:p>
            <a:pPr marL="285750" indent="-285750">
              <a:buFont typeface="Arial" panose="020B0604020202020204" pitchFamily="34" charset="0"/>
              <a:buChar char="•"/>
            </a:pPr>
            <a:r>
              <a:rPr kumimoji="1" lang="ja-JP" altLang="en-US" sz="2000"/>
              <a:t>標本</a:t>
            </a:r>
            <a:endParaRPr kumimoji="1" lang="en-US" altLang="ja-JP" sz="2000" dirty="0"/>
          </a:p>
          <a:p>
            <a:pPr lvl="1"/>
            <a:r>
              <a:rPr kumimoji="1" lang="ja-JP" altLang="en-US" sz="2000"/>
              <a:t>具体的にデータが観察される母集団の一部</a:t>
            </a:r>
          </a:p>
          <a:p>
            <a:endParaRPr kumimoji="1" lang="ja-JP" altLang="en-US" sz="2000"/>
          </a:p>
        </p:txBody>
      </p:sp>
      <p:sp>
        <p:nvSpPr>
          <p:cNvPr id="61" name="Rectangle 5">
            <a:extLst>
              <a:ext uri="{FF2B5EF4-FFF2-40B4-BE49-F238E27FC236}">
                <a16:creationId xmlns:a16="http://schemas.microsoft.com/office/drawing/2014/main" id="{1B3A55EE-1916-044B-A5D8-ED784DA69937}"/>
              </a:ext>
            </a:extLst>
          </p:cNvPr>
          <p:cNvSpPr txBox="1">
            <a:spLocks noChangeArrowheads="1"/>
          </p:cNvSpPr>
          <p:nvPr/>
        </p:nvSpPr>
        <p:spPr bwMode="auto">
          <a:xfrm>
            <a:off x="106126" y="133187"/>
            <a:ext cx="8783636" cy="7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2400" b="1" kern="0">
                <a:solidFill>
                  <a:srgbClr val="002060"/>
                </a:solidFill>
                <a:latin typeface="Meiryo UI" pitchFamily="50" charset="-128"/>
                <a:ea typeface="Meiryo UI" pitchFamily="50" charset="-128"/>
              </a:rPr>
              <a:t>母集団と標本</a:t>
            </a:r>
            <a:endParaRPr lang="ja-JP" altLang="ja-JP" sz="2400" b="1" kern="0" dirty="0">
              <a:solidFill>
                <a:srgbClr val="002060"/>
              </a:solidFill>
              <a:latin typeface="Meiryo UI" pitchFamily="50" charset="-128"/>
              <a:ea typeface="Meiryo UI" pitchFamily="50" charset="-128"/>
            </a:endParaRPr>
          </a:p>
        </p:txBody>
      </p:sp>
      <p:sp>
        <p:nvSpPr>
          <p:cNvPr id="60" name="スライド番号プレースホルダー 3">
            <a:extLst>
              <a:ext uri="{FF2B5EF4-FFF2-40B4-BE49-F238E27FC236}">
                <a16:creationId xmlns:a16="http://schemas.microsoft.com/office/drawing/2014/main" id="{6A3BA07C-6BAF-4285-8A11-AEE5BE6CA3DA}"/>
              </a:ext>
            </a:extLst>
          </p:cNvPr>
          <p:cNvSpPr>
            <a:spLocks noGrp="1"/>
          </p:cNvSpPr>
          <p:nvPr>
            <p:ph type="sldNum" sz="quarter" idx="12"/>
          </p:nvPr>
        </p:nvSpPr>
        <p:spPr>
          <a:xfrm>
            <a:off x="8423275" y="6492875"/>
            <a:ext cx="720725" cy="365125"/>
          </a:xfrm>
        </p:spPr>
        <p:txBody>
          <a:bodyPr/>
          <a:lstStyle/>
          <a:p>
            <a:fld id="{ED2D5C90-0667-8C4B-828E-9CCEDA5B855E}" type="slidenum">
              <a:rPr kumimoji="1" lang="ja-JP" altLang="en-US" smtClean="0"/>
              <a:t>8</a:t>
            </a:fld>
            <a:endParaRPr kumimoji="1" lang="ja-JP" altLang="en-US"/>
          </a:p>
        </p:txBody>
      </p:sp>
    </p:spTree>
    <p:extLst>
      <p:ext uri="{BB962C8B-B14F-4D97-AF65-F5344CB8AC3E}">
        <p14:creationId xmlns:p14="http://schemas.microsoft.com/office/powerpoint/2010/main" val="1406643826"/>
      </p:ext>
    </p:extLst>
  </p:cSld>
  <p:clrMapOvr>
    <a:masterClrMapping/>
  </p:clrMapOvr>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2884</Words>
  <Application>Microsoft Office PowerPoint</Application>
  <PresentationFormat>画面に合わせる (4:3)</PresentationFormat>
  <Paragraphs>619</Paragraphs>
  <Slides>57</Slides>
  <Notes>3</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57</vt:i4>
      </vt:variant>
    </vt:vector>
  </HeadingPairs>
  <TitlesOfParts>
    <vt:vector size="68" baseType="lpstr">
      <vt:lpstr>HGP創英角ｺﾞｼｯｸUB</vt:lpstr>
      <vt:lpstr>Meiryo UI</vt:lpstr>
      <vt:lpstr>MS PGothic</vt:lpstr>
      <vt:lpstr>Meiryo</vt:lpstr>
      <vt:lpstr>Meiryo</vt:lpstr>
      <vt:lpstr>游ゴシック</vt:lpstr>
      <vt:lpstr>游ゴシック Light</vt:lpstr>
      <vt:lpstr>Arial</vt:lpstr>
      <vt:lpstr>Cambria Math</vt:lpstr>
      <vt:lpstr>2_Office テーマ</vt:lpstr>
      <vt:lpstr>デザインの設定</vt:lpstr>
      <vt:lpstr>PowerPoint プレゼンテーション</vt:lpstr>
      <vt:lpstr>コンテンツ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2021-01-19T01:02:28Z</dcterms:created>
  <dcterms:modified xsi:type="dcterms:W3CDTF">2021-01-19T01:02:38Z</dcterms:modified>
</cp:coreProperties>
</file>