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649" r:id="rId1"/>
  </p:sldMasterIdLst>
  <p:notesMasterIdLst>
    <p:notesMasterId r:id="rId31"/>
  </p:notesMasterIdLst>
  <p:handoutMasterIdLst>
    <p:handoutMasterId r:id="rId32"/>
  </p:handoutMasterIdLst>
  <p:sldIdLst>
    <p:sldId id="371" r:id="rId2"/>
    <p:sldId id="587" r:id="rId3"/>
    <p:sldId id="547" r:id="rId4"/>
    <p:sldId id="811" r:id="rId5"/>
    <p:sldId id="813" r:id="rId6"/>
    <p:sldId id="867" r:id="rId7"/>
    <p:sldId id="848" r:id="rId8"/>
    <p:sldId id="551" r:id="rId9"/>
    <p:sldId id="852" r:id="rId10"/>
    <p:sldId id="854" r:id="rId11"/>
    <p:sldId id="855" r:id="rId12"/>
    <p:sldId id="856" r:id="rId13"/>
    <p:sldId id="861" r:id="rId14"/>
    <p:sldId id="857" r:id="rId15"/>
    <p:sldId id="860" r:id="rId16"/>
    <p:sldId id="858" r:id="rId17"/>
    <p:sldId id="866" r:id="rId18"/>
    <p:sldId id="863" r:id="rId19"/>
    <p:sldId id="859" r:id="rId20"/>
    <p:sldId id="862" r:id="rId21"/>
    <p:sldId id="864" r:id="rId22"/>
    <p:sldId id="874" r:id="rId23"/>
    <p:sldId id="871" r:id="rId24"/>
    <p:sldId id="872" r:id="rId25"/>
    <p:sldId id="873" r:id="rId26"/>
    <p:sldId id="822" r:id="rId27"/>
    <p:sldId id="844" r:id="rId28"/>
    <p:sldId id="870" r:id="rId29"/>
    <p:sldId id="850" r:id="rId30"/>
  </p:sldIdLst>
  <p:sldSz cx="9144000" cy="6858000" type="screen4x3"/>
  <p:notesSz cx="6807200" cy="9939338"/>
  <p:defaultTextStyle>
    <a:defPPr>
      <a:defRPr lang="ja-JP"/>
    </a:defPPr>
    <a:lvl1pPr algn="ctr" rtl="0" fontAlgn="base">
      <a:spcBef>
        <a:spcPct val="0"/>
      </a:spcBef>
      <a:spcAft>
        <a:spcPct val="0"/>
      </a:spcAft>
      <a:defRPr kumimoji="1" kern="1200">
        <a:solidFill>
          <a:schemeClr val="tx1"/>
        </a:solidFill>
        <a:latin typeface="Arial" charset="0"/>
        <a:ea typeface="ＭＳ Ｐゴシック" pitchFamily="50" charset="-128"/>
        <a:cs typeface="+mn-cs"/>
      </a:defRPr>
    </a:lvl1pPr>
    <a:lvl2pPr marL="457200" algn="ctr" rtl="0" fontAlgn="base">
      <a:spcBef>
        <a:spcPct val="0"/>
      </a:spcBef>
      <a:spcAft>
        <a:spcPct val="0"/>
      </a:spcAft>
      <a:defRPr kumimoji="1" kern="1200">
        <a:solidFill>
          <a:schemeClr val="tx1"/>
        </a:solidFill>
        <a:latin typeface="Arial" charset="0"/>
        <a:ea typeface="ＭＳ Ｐゴシック" pitchFamily="50" charset="-128"/>
        <a:cs typeface="+mn-cs"/>
      </a:defRPr>
    </a:lvl2pPr>
    <a:lvl3pPr marL="914400" algn="ctr" rtl="0" fontAlgn="base">
      <a:spcBef>
        <a:spcPct val="0"/>
      </a:spcBef>
      <a:spcAft>
        <a:spcPct val="0"/>
      </a:spcAft>
      <a:defRPr kumimoji="1" kern="1200">
        <a:solidFill>
          <a:schemeClr val="tx1"/>
        </a:solidFill>
        <a:latin typeface="Arial" charset="0"/>
        <a:ea typeface="ＭＳ Ｐゴシック" pitchFamily="50" charset="-128"/>
        <a:cs typeface="+mn-cs"/>
      </a:defRPr>
    </a:lvl3pPr>
    <a:lvl4pPr marL="1371600" algn="ctr" rtl="0" fontAlgn="base">
      <a:spcBef>
        <a:spcPct val="0"/>
      </a:spcBef>
      <a:spcAft>
        <a:spcPct val="0"/>
      </a:spcAft>
      <a:defRPr kumimoji="1" kern="1200">
        <a:solidFill>
          <a:schemeClr val="tx1"/>
        </a:solidFill>
        <a:latin typeface="Arial" charset="0"/>
        <a:ea typeface="ＭＳ Ｐゴシック" pitchFamily="50" charset="-128"/>
        <a:cs typeface="+mn-cs"/>
      </a:defRPr>
    </a:lvl4pPr>
    <a:lvl5pPr marL="1828800" algn="ctr" rtl="0" fontAlgn="base">
      <a:spcBef>
        <a:spcPct val="0"/>
      </a:spcBef>
      <a:spcAft>
        <a:spcPct val="0"/>
      </a:spcAft>
      <a:defRPr kumimoji="1" kern="1200">
        <a:solidFill>
          <a:schemeClr val="tx1"/>
        </a:solidFill>
        <a:latin typeface="Arial" charset="0"/>
        <a:ea typeface="ＭＳ Ｐゴシック" pitchFamily="50" charset="-128"/>
        <a:cs typeface="+mn-cs"/>
      </a:defRPr>
    </a:lvl5pPr>
    <a:lvl6pPr marL="2286000" algn="l" defTabSz="914400" rtl="0" eaLnBrk="1" latinLnBrk="0" hangingPunct="1">
      <a:defRPr kumimoji="1" kern="1200">
        <a:solidFill>
          <a:schemeClr val="tx1"/>
        </a:solidFill>
        <a:latin typeface="Arial" charset="0"/>
        <a:ea typeface="ＭＳ Ｐゴシック" pitchFamily="50" charset="-128"/>
        <a:cs typeface="+mn-cs"/>
      </a:defRPr>
    </a:lvl6pPr>
    <a:lvl7pPr marL="2743200" algn="l" defTabSz="914400" rtl="0" eaLnBrk="1" latinLnBrk="0" hangingPunct="1">
      <a:defRPr kumimoji="1" kern="1200">
        <a:solidFill>
          <a:schemeClr val="tx1"/>
        </a:solidFill>
        <a:latin typeface="Arial" charset="0"/>
        <a:ea typeface="ＭＳ Ｐゴシック" pitchFamily="50" charset="-128"/>
        <a:cs typeface="+mn-cs"/>
      </a:defRPr>
    </a:lvl7pPr>
    <a:lvl8pPr marL="3200400" algn="l" defTabSz="914400" rtl="0" eaLnBrk="1" latinLnBrk="0" hangingPunct="1">
      <a:defRPr kumimoji="1" kern="1200">
        <a:solidFill>
          <a:schemeClr val="tx1"/>
        </a:solidFill>
        <a:latin typeface="Arial" charset="0"/>
        <a:ea typeface="ＭＳ Ｐゴシック" pitchFamily="50" charset="-128"/>
        <a:cs typeface="+mn-cs"/>
      </a:defRPr>
    </a:lvl8pPr>
    <a:lvl9pPr marL="3657600" algn="l" defTabSz="914400" rtl="0" eaLnBrk="1" latinLnBrk="0" hangingPunct="1">
      <a:defRPr kumimoji="1" kern="1200">
        <a:solidFill>
          <a:schemeClr val="tx1"/>
        </a:solidFill>
        <a:latin typeface="Arial" charset="0"/>
        <a:ea typeface="ＭＳ Ｐゴシック" pitchFamily="50" charset="-128"/>
        <a:cs typeface="+mn-cs"/>
      </a:defRPr>
    </a:lvl9pPr>
  </p:defaultTextStyle>
  <p:extLst>
    <p:ext uri="{EFAFB233-063F-42B5-8137-9DF3F51BA10A}">
      <p15:sldGuideLst xmlns:p15="http://schemas.microsoft.com/office/powerpoint/2012/main">
        <p15:guide id="1" orient="horz" pos="4020" userDrawn="1">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3" name="作成者"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F0000"/>
    <a:srgbClr val="002060"/>
    <a:srgbClr val="85A7D1"/>
    <a:srgbClr val="FF66CC"/>
    <a:srgbClr val="FFCC66"/>
    <a:srgbClr val="CC0000"/>
    <a:srgbClr val="EFD0CF"/>
    <a:srgbClr val="DD9F9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E3FDE45-AF77-4B5C-9715-49D594BDF05E}" styleName="淡色スタイル 1 - アクセント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E9639D4-E3E2-4D34-9284-5A2195B3D0D7}" styleName="スタイル (淡色)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7292A2E-F333-43FB-9621-5CBBE7FDCDCB}" styleName="淡色スタイル 2 - アクセント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571" autoAdjust="0"/>
    <p:restoredTop sz="96403" autoAdjust="0"/>
  </p:normalViewPr>
  <p:slideViewPr>
    <p:cSldViewPr>
      <p:cViewPr varScale="1">
        <p:scale>
          <a:sx n="72" d="100"/>
          <a:sy n="72" d="100"/>
        </p:scale>
        <p:origin x="1608" y="72"/>
      </p:cViewPr>
      <p:guideLst>
        <p:guide orient="horz" pos="4020"/>
        <p:guide pos="2880"/>
      </p:guideLst>
    </p:cSldViewPr>
  </p:slideViewPr>
  <p:notesTextViewPr>
    <p:cViewPr>
      <p:scale>
        <a:sx n="100" d="100"/>
        <a:sy n="100" d="100"/>
      </p:scale>
      <p:origin x="0" y="0"/>
    </p:cViewPr>
  </p:notesTextViewPr>
  <p:sorterViewPr>
    <p:cViewPr>
      <p:scale>
        <a:sx n="100" d="100"/>
        <a:sy n="100" d="100"/>
      </p:scale>
      <p:origin x="0" y="2496"/>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42" name="Rectangle 2"/>
          <p:cNvSpPr>
            <a:spLocks noGrp="1" noChangeArrowheads="1"/>
          </p:cNvSpPr>
          <p:nvPr>
            <p:ph type="hdr" sz="quarter"/>
          </p:nvPr>
        </p:nvSpPr>
        <p:spPr bwMode="auto">
          <a:xfrm>
            <a:off x="2" y="0"/>
            <a:ext cx="2949574" cy="496888"/>
          </a:xfrm>
          <a:prstGeom prst="rect">
            <a:avLst/>
          </a:prstGeom>
          <a:noFill/>
          <a:ln w="9525">
            <a:noFill/>
            <a:miter lim="800000"/>
            <a:headEnd/>
            <a:tailEnd/>
          </a:ln>
          <a:effectLst/>
        </p:spPr>
        <p:txBody>
          <a:bodyPr vert="horz" wrap="square" lIns="91355" tIns="45676" rIns="91355" bIns="45676" numCol="1" anchor="t" anchorCtr="0" compatLnSpc="1">
            <a:prstTxWarp prst="textNoShape">
              <a:avLst/>
            </a:prstTxWarp>
          </a:bodyPr>
          <a:lstStyle>
            <a:lvl1pPr algn="l" eaLnBrk="0" hangingPunct="0">
              <a:defRPr sz="1200"/>
            </a:lvl1pPr>
          </a:lstStyle>
          <a:p>
            <a:pPr>
              <a:defRPr/>
            </a:pPr>
            <a:endParaRPr lang="en-US" altLang="ja-JP"/>
          </a:p>
        </p:txBody>
      </p:sp>
      <p:sp>
        <p:nvSpPr>
          <p:cNvPr id="61443" name="Rectangle 3"/>
          <p:cNvSpPr>
            <a:spLocks noGrp="1" noChangeArrowheads="1"/>
          </p:cNvSpPr>
          <p:nvPr>
            <p:ph type="dt" sz="quarter" idx="1"/>
          </p:nvPr>
        </p:nvSpPr>
        <p:spPr bwMode="auto">
          <a:xfrm>
            <a:off x="3856040" y="0"/>
            <a:ext cx="2949574" cy="496888"/>
          </a:xfrm>
          <a:prstGeom prst="rect">
            <a:avLst/>
          </a:prstGeom>
          <a:noFill/>
          <a:ln w="9525">
            <a:noFill/>
            <a:miter lim="800000"/>
            <a:headEnd/>
            <a:tailEnd/>
          </a:ln>
          <a:effectLst/>
        </p:spPr>
        <p:txBody>
          <a:bodyPr vert="horz" wrap="square" lIns="91355" tIns="45676" rIns="91355" bIns="45676" numCol="1" anchor="t" anchorCtr="0" compatLnSpc="1">
            <a:prstTxWarp prst="textNoShape">
              <a:avLst/>
            </a:prstTxWarp>
          </a:bodyPr>
          <a:lstStyle>
            <a:lvl1pPr algn="r" eaLnBrk="0" hangingPunct="0">
              <a:defRPr sz="1200"/>
            </a:lvl1pPr>
          </a:lstStyle>
          <a:p>
            <a:pPr>
              <a:defRPr/>
            </a:pPr>
            <a:fld id="{A9B5D7B2-11EC-47BA-8B07-DAD2788A1366}" type="datetimeFigureOut">
              <a:rPr lang="ja-JP" altLang="en-US"/>
              <a:pPr>
                <a:defRPr/>
              </a:pPr>
              <a:t>2021/1/19</a:t>
            </a:fld>
            <a:endParaRPr lang="en-US" altLang="ja-JP"/>
          </a:p>
        </p:txBody>
      </p:sp>
      <p:sp>
        <p:nvSpPr>
          <p:cNvPr id="61444" name="Rectangle 4"/>
          <p:cNvSpPr>
            <a:spLocks noGrp="1" noChangeArrowheads="1"/>
          </p:cNvSpPr>
          <p:nvPr>
            <p:ph type="ftr" sz="quarter" idx="2"/>
          </p:nvPr>
        </p:nvSpPr>
        <p:spPr bwMode="auto">
          <a:xfrm>
            <a:off x="2" y="9440866"/>
            <a:ext cx="2949574" cy="496887"/>
          </a:xfrm>
          <a:prstGeom prst="rect">
            <a:avLst/>
          </a:prstGeom>
          <a:noFill/>
          <a:ln w="9525">
            <a:noFill/>
            <a:miter lim="800000"/>
            <a:headEnd/>
            <a:tailEnd/>
          </a:ln>
          <a:effectLst/>
        </p:spPr>
        <p:txBody>
          <a:bodyPr vert="horz" wrap="square" lIns="91355" tIns="45676" rIns="91355" bIns="45676" numCol="1" anchor="b" anchorCtr="0" compatLnSpc="1">
            <a:prstTxWarp prst="textNoShape">
              <a:avLst/>
            </a:prstTxWarp>
          </a:bodyPr>
          <a:lstStyle>
            <a:lvl1pPr algn="l" eaLnBrk="0" hangingPunct="0">
              <a:defRPr sz="1200"/>
            </a:lvl1pPr>
          </a:lstStyle>
          <a:p>
            <a:pPr>
              <a:defRPr/>
            </a:pPr>
            <a:endParaRPr lang="en-US" altLang="ja-JP"/>
          </a:p>
        </p:txBody>
      </p:sp>
      <p:sp>
        <p:nvSpPr>
          <p:cNvPr id="61445" name="Rectangle 5"/>
          <p:cNvSpPr>
            <a:spLocks noGrp="1" noChangeArrowheads="1"/>
          </p:cNvSpPr>
          <p:nvPr>
            <p:ph type="sldNum" sz="quarter" idx="3"/>
          </p:nvPr>
        </p:nvSpPr>
        <p:spPr bwMode="auto">
          <a:xfrm>
            <a:off x="3856040" y="9440866"/>
            <a:ext cx="2949574" cy="496887"/>
          </a:xfrm>
          <a:prstGeom prst="rect">
            <a:avLst/>
          </a:prstGeom>
          <a:noFill/>
          <a:ln w="9525">
            <a:noFill/>
            <a:miter lim="800000"/>
            <a:headEnd/>
            <a:tailEnd/>
          </a:ln>
          <a:effectLst/>
        </p:spPr>
        <p:txBody>
          <a:bodyPr vert="horz" wrap="square" lIns="91355" tIns="45676" rIns="91355" bIns="45676" numCol="1" anchor="b" anchorCtr="0" compatLnSpc="1">
            <a:prstTxWarp prst="textNoShape">
              <a:avLst/>
            </a:prstTxWarp>
          </a:bodyPr>
          <a:lstStyle>
            <a:lvl1pPr algn="r" eaLnBrk="0" hangingPunct="0">
              <a:defRPr sz="1200"/>
            </a:lvl1pPr>
          </a:lstStyle>
          <a:p>
            <a:pPr>
              <a:defRPr/>
            </a:pPr>
            <a:fld id="{20A3F886-12BB-41A7-9039-6BEC7A08590E}" type="slidenum">
              <a:rPr lang="ja-JP" altLang="en-US"/>
              <a:pPr>
                <a:defRPr/>
              </a:pPr>
              <a:t>‹#›</a:t>
            </a:fld>
            <a:endParaRPr lang="en-US" altLang="ja-JP"/>
          </a:p>
        </p:txBody>
      </p:sp>
    </p:spTree>
    <p:extLst>
      <p:ext uri="{BB962C8B-B14F-4D97-AF65-F5344CB8AC3E}">
        <p14:creationId xmlns:p14="http://schemas.microsoft.com/office/powerpoint/2010/main" val="32296390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2" y="0"/>
            <a:ext cx="2949574" cy="496888"/>
          </a:xfrm>
          <a:prstGeom prst="rect">
            <a:avLst/>
          </a:prstGeom>
          <a:noFill/>
          <a:ln w="9525">
            <a:noFill/>
            <a:miter lim="800000"/>
            <a:headEnd/>
            <a:tailEnd/>
          </a:ln>
          <a:effectLst/>
        </p:spPr>
        <p:txBody>
          <a:bodyPr vert="horz" wrap="square" lIns="91355" tIns="45676" rIns="91355" bIns="45676" numCol="1" anchor="t" anchorCtr="0" compatLnSpc="1">
            <a:prstTxWarp prst="textNoShape">
              <a:avLst/>
            </a:prstTxWarp>
          </a:bodyPr>
          <a:lstStyle>
            <a:lvl1pPr algn="l">
              <a:defRPr sz="1200"/>
            </a:lvl1pPr>
          </a:lstStyle>
          <a:p>
            <a:pPr>
              <a:defRPr/>
            </a:pPr>
            <a:endParaRPr lang="en-US" altLang="ja-JP"/>
          </a:p>
        </p:txBody>
      </p:sp>
      <p:sp>
        <p:nvSpPr>
          <p:cNvPr id="6147" name="Rectangle 3"/>
          <p:cNvSpPr>
            <a:spLocks noGrp="1" noChangeArrowheads="1"/>
          </p:cNvSpPr>
          <p:nvPr>
            <p:ph type="dt" idx="1"/>
          </p:nvPr>
        </p:nvSpPr>
        <p:spPr bwMode="auto">
          <a:xfrm>
            <a:off x="3856040" y="0"/>
            <a:ext cx="2949574" cy="496888"/>
          </a:xfrm>
          <a:prstGeom prst="rect">
            <a:avLst/>
          </a:prstGeom>
          <a:noFill/>
          <a:ln w="9525">
            <a:noFill/>
            <a:miter lim="800000"/>
            <a:headEnd/>
            <a:tailEnd/>
          </a:ln>
          <a:effectLst/>
        </p:spPr>
        <p:txBody>
          <a:bodyPr vert="horz" wrap="square" lIns="91355" tIns="45676" rIns="91355" bIns="45676" numCol="1" anchor="t" anchorCtr="0" compatLnSpc="1">
            <a:prstTxWarp prst="textNoShape">
              <a:avLst/>
            </a:prstTxWarp>
          </a:bodyPr>
          <a:lstStyle>
            <a:lvl1pPr algn="r">
              <a:defRPr sz="1200"/>
            </a:lvl1pPr>
          </a:lstStyle>
          <a:p>
            <a:pPr>
              <a:defRPr/>
            </a:pPr>
            <a:endParaRPr lang="en-US" altLang="ja-JP"/>
          </a:p>
        </p:txBody>
      </p:sp>
      <p:sp>
        <p:nvSpPr>
          <p:cNvPr id="22532" name="Rectangle 4"/>
          <p:cNvSpPr>
            <a:spLocks noGrp="1" noRot="1" noChangeAspect="1" noChangeArrowheads="1" noTextEdit="1"/>
          </p:cNvSpPr>
          <p:nvPr>
            <p:ph type="sldImg" idx="2"/>
          </p:nvPr>
        </p:nvSpPr>
        <p:spPr bwMode="auto">
          <a:xfrm>
            <a:off x="920750" y="746125"/>
            <a:ext cx="4967288" cy="372586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9" name="Rectangle 5"/>
          <p:cNvSpPr>
            <a:spLocks noGrp="1" noChangeArrowheads="1"/>
          </p:cNvSpPr>
          <p:nvPr>
            <p:ph type="body" sz="quarter" idx="3"/>
          </p:nvPr>
        </p:nvSpPr>
        <p:spPr bwMode="auto">
          <a:xfrm>
            <a:off x="681040" y="4721226"/>
            <a:ext cx="5445125" cy="4471988"/>
          </a:xfrm>
          <a:prstGeom prst="rect">
            <a:avLst/>
          </a:prstGeom>
          <a:noFill/>
          <a:ln w="9525">
            <a:noFill/>
            <a:miter lim="800000"/>
            <a:headEnd/>
            <a:tailEnd/>
          </a:ln>
          <a:effectLst/>
        </p:spPr>
        <p:txBody>
          <a:bodyPr vert="horz" wrap="square" lIns="91355" tIns="45676" rIns="91355" bIns="45676"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6150" name="Rectangle 6"/>
          <p:cNvSpPr>
            <a:spLocks noGrp="1" noChangeArrowheads="1"/>
          </p:cNvSpPr>
          <p:nvPr>
            <p:ph type="ftr" sz="quarter" idx="4"/>
          </p:nvPr>
        </p:nvSpPr>
        <p:spPr bwMode="auto">
          <a:xfrm>
            <a:off x="2" y="9440866"/>
            <a:ext cx="2949574" cy="496887"/>
          </a:xfrm>
          <a:prstGeom prst="rect">
            <a:avLst/>
          </a:prstGeom>
          <a:noFill/>
          <a:ln w="9525">
            <a:noFill/>
            <a:miter lim="800000"/>
            <a:headEnd/>
            <a:tailEnd/>
          </a:ln>
          <a:effectLst/>
        </p:spPr>
        <p:txBody>
          <a:bodyPr vert="horz" wrap="square" lIns="91355" tIns="45676" rIns="91355" bIns="45676" numCol="1" anchor="b" anchorCtr="0" compatLnSpc="1">
            <a:prstTxWarp prst="textNoShape">
              <a:avLst/>
            </a:prstTxWarp>
          </a:bodyPr>
          <a:lstStyle>
            <a:lvl1pPr algn="l">
              <a:defRPr sz="1200"/>
            </a:lvl1pPr>
          </a:lstStyle>
          <a:p>
            <a:pPr>
              <a:defRPr/>
            </a:pPr>
            <a:endParaRPr lang="en-US" altLang="ja-JP"/>
          </a:p>
        </p:txBody>
      </p:sp>
      <p:sp>
        <p:nvSpPr>
          <p:cNvPr id="6151" name="Rectangle 7"/>
          <p:cNvSpPr>
            <a:spLocks noGrp="1" noChangeArrowheads="1"/>
          </p:cNvSpPr>
          <p:nvPr>
            <p:ph type="sldNum" sz="quarter" idx="5"/>
          </p:nvPr>
        </p:nvSpPr>
        <p:spPr bwMode="auto">
          <a:xfrm>
            <a:off x="3856040" y="9440866"/>
            <a:ext cx="2949574" cy="496887"/>
          </a:xfrm>
          <a:prstGeom prst="rect">
            <a:avLst/>
          </a:prstGeom>
          <a:noFill/>
          <a:ln w="9525">
            <a:noFill/>
            <a:miter lim="800000"/>
            <a:headEnd/>
            <a:tailEnd/>
          </a:ln>
          <a:effectLst/>
        </p:spPr>
        <p:txBody>
          <a:bodyPr vert="horz" wrap="square" lIns="91355" tIns="45676" rIns="91355" bIns="45676" numCol="1" anchor="b" anchorCtr="0" compatLnSpc="1">
            <a:prstTxWarp prst="textNoShape">
              <a:avLst/>
            </a:prstTxWarp>
          </a:bodyPr>
          <a:lstStyle>
            <a:lvl1pPr algn="r">
              <a:defRPr sz="1200"/>
            </a:lvl1pPr>
          </a:lstStyle>
          <a:p>
            <a:pPr>
              <a:defRPr/>
            </a:pPr>
            <a:fld id="{32E55AFE-6899-41F3-A97F-4875B8A008F3}" type="slidenum">
              <a:rPr lang="en-US" altLang="ja-JP"/>
              <a:pPr>
                <a:defRPr/>
              </a:pPr>
              <a:t>‹#›</a:t>
            </a:fld>
            <a:endParaRPr lang="en-US" altLang="ja-JP"/>
          </a:p>
        </p:txBody>
      </p:sp>
    </p:spTree>
    <p:extLst>
      <p:ext uri="{BB962C8B-B14F-4D97-AF65-F5344CB8AC3E}">
        <p14:creationId xmlns:p14="http://schemas.microsoft.com/office/powerpoint/2010/main" val="247128716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2792A2AE-FD88-431D-9599-A4694DF593A3}" type="slidenum">
              <a:rPr lang="en-US" altLang="ja-JP" smtClean="0">
                <a:ea typeface="ＭＳ Ｐゴシック" pitchFamily="50" charset="-128"/>
              </a:rPr>
              <a:pPr algn="r" eaLnBrk="1" hangingPunct="1">
                <a:spcBef>
                  <a:spcPct val="0"/>
                </a:spcBef>
              </a:pPr>
              <a:t>0</a:t>
            </a:fld>
            <a:endParaRPr lang="en-US" altLang="ja-JP" dirty="0">
              <a:ea typeface="ＭＳ Ｐゴシック" pitchFamily="50" charset="-128"/>
            </a:endParaRPr>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12643255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1538" indent="-285207" algn="l" eaLnBrk="0" hangingPunct="0">
              <a:spcBef>
                <a:spcPct val="30000"/>
              </a:spcBef>
              <a:defRPr kumimoji="1" sz="1200">
                <a:solidFill>
                  <a:schemeClr val="tx1"/>
                </a:solidFill>
                <a:latin typeface="Arial" charset="0"/>
                <a:ea typeface="ＭＳ Ｐ明朝" pitchFamily="18" charset="-128"/>
              </a:defRPr>
            </a:lvl2pPr>
            <a:lvl3pPr marL="1140828" indent="-228166" algn="l" eaLnBrk="0" hangingPunct="0">
              <a:spcBef>
                <a:spcPct val="30000"/>
              </a:spcBef>
              <a:defRPr kumimoji="1" sz="1200">
                <a:solidFill>
                  <a:schemeClr val="tx1"/>
                </a:solidFill>
                <a:latin typeface="Arial" charset="0"/>
                <a:ea typeface="ＭＳ Ｐ明朝" pitchFamily="18" charset="-128"/>
              </a:defRPr>
            </a:lvl3pPr>
            <a:lvl4pPr marL="1597160" indent="-228166" algn="l" eaLnBrk="0" hangingPunct="0">
              <a:spcBef>
                <a:spcPct val="30000"/>
              </a:spcBef>
              <a:defRPr kumimoji="1" sz="1200">
                <a:solidFill>
                  <a:schemeClr val="tx1"/>
                </a:solidFill>
                <a:latin typeface="Arial" charset="0"/>
                <a:ea typeface="ＭＳ Ｐ明朝" pitchFamily="18" charset="-128"/>
              </a:defRPr>
            </a:lvl4pPr>
            <a:lvl5pPr marL="2053491" indent="-228166" algn="l" eaLnBrk="0" hangingPunct="0">
              <a:spcBef>
                <a:spcPct val="30000"/>
              </a:spcBef>
              <a:defRPr kumimoji="1" sz="1200">
                <a:solidFill>
                  <a:schemeClr val="tx1"/>
                </a:solidFill>
                <a:latin typeface="Arial" charset="0"/>
                <a:ea typeface="ＭＳ Ｐ明朝" pitchFamily="18" charset="-128"/>
              </a:defRPr>
            </a:lvl5pPr>
            <a:lvl6pPr marL="2509822" indent="-22816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6154" indent="-22816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2485" indent="-22816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78816" indent="-22816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10</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40907297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1538" indent="-285207" algn="l" eaLnBrk="0" hangingPunct="0">
              <a:spcBef>
                <a:spcPct val="30000"/>
              </a:spcBef>
              <a:defRPr kumimoji="1" sz="1200">
                <a:solidFill>
                  <a:schemeClr val="tx1"/>
                </a:solidFill>
                <a:latin typeface="Arial" charset="0"/>
                <a:ea typeface="ＭＳ Ｐ明朝" pitchFamily="18" charset="-128"/>
              </a:defRPr>
            </a:lvl2pPr>
            <a:lvl3pPr marL="1140828" indent="-228166" algn="l" eaLnBrk="0" hangingPunct="0">
              <a:spcBef>
                <a:spcPct val="30000"/>
              </a:spcBef>
              <a:defRPr kumimoji="1" sz="1200">
                <a:solidFill>
                  <a:schemeClr val="tx1"/>
                </a:solidFill>
                <a:latin typeface="Arial" charset="0"/>
                <a:ea typeface="ＭＳ Ｐ明朝" pitchFamily="18" charset="-128"/>
              </a:defRPr>
            </a:lvl3pPr>
            <a:lvl4pPr marL="1597160" indent="-228166" algn="l" eaLnBrk="0" hangingPunct="0">
              <a:spcBef>
                <a:spcPct val="30000"/>
              </a:spcBef>
              <a:defRPr kumimoji="1" sz="1200">
                <a:solidFill>
                  <a:schemeClr val="tx1"/>
                </a:solidFill>
                <a:latin typeface="Arial" charset="0"/>
                <a:ea typeface="ＭＳ Ｐ明朝" pitchFamily="18" charset="-128"/>
              </a:defRPr>
            </a:lvl4pPr>
            <a:lvl5pPr marL="2053491" indent="-228166" algn="l" eaLnBrk="0" hangingPunct="0">
              <a:spcBef>
                <a:spcPct val="30000"/>
              </a:spcBef>
              <a:defRPr kumimoji="1" sz="1200">
                <a:solidFill>
                  <a:schemeClr val="tx1"/>
                </a:solidFill>
                <a:latin typeface="Arial" charset="0"/>
                <a:ea typeface="ＭＳ Ｐ明朝" pitchFamily="18" charset="-128"/>
              </a:defRPr>
            </a:lvl5pPr>
            <a:lvl6pPr marL="2509822" indent="-22816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6154" indent="-22816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2485" indent="-22816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78816" indent="-22816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11</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154295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1538" indent="-285207" algn="l" eaLnBrk="0" hangingPunct="0">
              <a:spcBef>
                <a:spcPct val="30000"/>
              </a:spcBef>
              <a:defRPr kumimoji="1" sz="1200">
                <a:solidFill>
                  <a:schemeClr val="tx1"/>
                </a:solidFill>
                <a:latin typeface="Arial" charset="0"/>
                <a:ea typeface="ＭＳ Ｐ明朝" pitchFamily="18" charset="-128"/>
              </a:defRPr>
            </a:lvl2pPr>
            <a:lvl3pPr marL="1140828" indent="-228166" algn="l" eaLnBrk="0" hangingPunct="0">
              <a:spcBef>
                <a:spcPct val="30000"/>
              </a:spcBef>
              <a:defRPr kumimoji="1" sz="1200">
                <a:solidFill>
                  <a:schemeClr val="tx1"/>
                </a:solidFill>
                <a:latin typeface="Arial" charset="0"/>
                <a:ea typeface="ＭＳ Ｐ明朝" pitchFamily="18" charset="-128"/>
              </a:defRPr>
            </a:lvl3pPr>
            <a:lvl4pPr marL="1597160" indent="-228166" algn="l" eaLnBrk="0" hangingPunct="0">
              <a:spcBef>
                <a:spcPct val="30000"/>
              </a:spcBef>
              <a:defRPr kumimoji="1" sz="1200">
                <a:solidFill>
                  <a:schemeClr val="tx1"/>
                </a:solidFill>
                <a:latin typeface="Arial" charset="0"/>
                <a:ea typeface="ＭＳ Ｐ明朝" pitchFamily="18" charset="-128"/>
              </a:defRPr>
            </a:lvl4pPr>
            <a:lvl5pPr marL="2053491" indent="-228166" algn="l" eaLnBrk="0" hangingPunct="0">
              <a:spcBef>
                <a:spcPct val="30000"/>
              </a:spcBef>
              <a:defRPr kumimoji="1" sz="1200">
                <a:solidFill>
                  <a:schemeClr val="tx1"/>
                </a:solidFill>
                <a:latin typeface="Arial" charset="0"/>
                <a:ea typeface="ＭＳ Ｐ明朝" pitchFamily="18" charset="-128"/>
              </a:defRPr>
            </a:lvl5pPr>
            <a:lvl6pPr marL="2509822" indent="-22816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6154" indent="-22816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2485" indent="-22816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78816" indent="-22816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12</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40011316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1538" indent="-285207" algn="l" eaLnBrk="0" hangingPunct="0">
              <a:spcBef>
                <a:spcPct val="30000"/>
              </a:spcBef>
              <a:defRPr kumimoji="1" sz="1200">
                <a:solidFill>
                  <a:schemeClr val="tx1"/>
                </a:solidFill>
                <a:latin typeface="Arial" charset="0"/>
                <a:ea typeface="ＭＳ Ｐ明朝" pitchFamily="18" charset="-128"/>
              </a:defRPr>
            </a:lvl2pPr>
            <a:lvl3pPr marL="1140828" indent="-228166" algn="l" eaLnBrk="0" hangingPunct="0">
              <a:spcBef>
                <a:spcPct val="30000"/>
              </a:spcBef>
              <a:defRPr kumimoji="1" sz="1200">
                <a:solidFill>
                  <a:schemeClr val="tx1"/>
                </a:solidFill>
                <a:latin typeface="Arial" charset="0"/>
                <a:ea typeface="ＭＳ Ｐ明朝" pitchFamily="18" charset="-128"/>
              </a:defRPr>
            </a:lvl3pPr>
            <a:lvl4pPr marL="1597160" indent="-228166" algn="l" eaLnBrk="0" hangingPunct="0">
              <a:spcBef>
                <a:spcPct val="30000"/>
              </a:spcBef>
              <a:defRPr kumimoji="1" sz="1200">
                <a:solidFill>
                  <a:schemeClr val="tx1"/>
                </a:solidFill>
                <a:latin typeface="Arial" charset="0"/>
                <a:ea typeface="ＭＳ Ｐ明朝" pitchFamily="18" charset="-128"/>
              </a:defRPr>
            </a:lvl4pPr>
            <a:lvl5pPr marL="2053491" indent="-228166" algn="l" eaLnBrk="0" hangingPunct="0">
              <a:spcBef>
                <a:spcPct val="30000"/>
              </a:spcBef>
              <a:defRPr kumimoji="1" sz="1200">
                <a:solidFill>
                  <a:schemeClr val="tx1"/>
                </a:solidFill>
                <a:latin typeface="Arial" charset="0"/>
                <a:ea typeface="ＭＳ Ｐ明朝" pitchFamily="18" charset="-128"/>
              </a:defRPr>
            </a:lvl5pPr>
            <a:lvl6pPr marL="2509822" indent="-22816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6154" indent="-22816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2485" indent="-22816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78816" indent="-22816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13</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1121637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1538" indent="-285207" algn="l" eaLnBrk="0" hangingPunct="0">
              <a:spcBef>
                <a:spcPct val="30000"/>
              </a:spcBef>
              <a:defRPr kumimoji="1" sz="1200">
                <a:solidFill>
                  <a:schemeClr val="tx1"/>
                </a:solidFill>
                <a:latin typeface="Arial" charset="0"/>
                <a:ea typeface="ＭＳ Ｐ明朝" pitchFamily="18" charset="-128"/>
              </a:defRPr>
            </a:lvl2pPr>
            <a:lvl3pPr marL="1140828" indent="-228166" algn="l" eaLnBrk="0" hangingPunct="0">
              <a:spcBef>
                <a:spcPct val="30000"/>
              </a:spcBef>
              <a:defRPr kumimoji="1" sz="1200">
                <a:solidFill>
                  <a:schemeClr val="tx1"/>
                </a:solidFill>
                <a:latin typeface="Arial" charset="0"/>
                <a:ea typeface="ＭＳ Ｐ明朝" pitchFamily="18" charset="-128"/>
              </a:defRPr>
            </a:lvl3pPr>
            <a:lvl4pPr marL="1597160" indent="-228166" algn="l" eaLnBrk="0" hangingPunct="0">
              <a:spcBef>
                <a:spcPct val="30000"/>
              </a:spcBef>
              <a:defRPr kumimoji="1" sz="1200">
                <a:solidFill>
                  <a:schemeClr val="tx1"/>
                </a:solidFill>
                <a:latin typeface="Arial" charset="0"/>
                <a:ea typeface="ＭＳ Ｐ明朝" pitchFamily="18" charset="-128"/>
              </a:defRPr>
            </a:lvl4pPr>
            <a:lvl5pPr marL="2053491" indent="-228166" algn="l" eaLnBrk="0" hangingPunct="0">
              <a:spcBef>
                <a:spcPct val="30000"/>
              </a:spcBef>
              <a:defRPr kumimoji="1" sz="1200">
                <a:solidFill>
                  <a:schemeClr val="tx1"/>
                </a:solidFill>
                <a:latin typeface="Arial" charset="0"/>
                <a:ea typeface="ＭＳ Ｐ明朝" pitchFamily="18" charset="-128"/>
              </a:defRPr>
            </a:lvl5pPr>
            <a:lvl6pPr marL="2509822" indent="-22816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6154" indent="-22816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2485" indent="-22816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78816" indent="-22816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14</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33095413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1538" indent="-285207" algn="l" eaLnBrk="0" hangingPunct="0">
              <a:spcBef>
                <a:spcPct val="30000"/>
              </a:spcBef>
              <a:defRPr kumimoji="1" sz="1200">
                <a:solidFill>
                  <a:schemeClr val="tx1"/>
                </a:solidFill>
                <a:latin typeface="Arial" charset="0"/>
                <a:ea typeface="ＭＳ Ｐ明朝" pitchFamily="18" charset="-128"/>
              </a:defRPr>
            </a:lvl2pPr>
            <a:lvl3pPr marL="1140828" indent="-228166" algn="l" eaLnBrk="0" hangingPunct="0">
              <a:spcBef>
                <a:spcPct val="30000"/>
              </a:spcBef>
              <a:defRPr kumimoji="1" sz="1200">
                <a:solidFill>
                  <a:schemeClr val="tx1"/>
                </a:solidFill>
                <a:latin typeface="Arial" charset="0"/>
                <a:ea typeface="ＭＳ Ｐ明朝" pitchFamily="18" charset="-128"/>
              </a:defRPr>
            </a:lvl3pPr>
            <a:lvl4pPr marL="1597160" indent="-228166" algn="l" eaLnBrk="0" hangingPunct="0">
              <a:spcBef>
                <a:spcPct val="30000"/>
              </a:spcBef>
              <a:defRPr kumimoji="1" sz="1200">
                <a:solidFill>
                  <a:schemeClr val="tx1"/>
                </a:solidFill>
                <a:latin typeface="Arial" charset="0"/>
                <a:ea typeface="ＭＳ Ｐ明朝" pitchFamily="18" charset="-128"/>
              </a:defRPr>
            </a:lvl4pPr>
            <a:lvl5pPr marL="2053491" indent="-228166" algn="l" eaLnBrk="0" hangingPunct="0">
              <a:spcBef>
                <a:spcPct val="30000"/>
              </a:spcBef>
              <a:defRPr kumimoji="1" sz="1200">
                <a:solidFill>
                  <a:schemeClr val="tx1"/>
                </a:solidFill>
                <a:latin typeface="Arial" charset="0"/>
                <a:ea typeface="ＭＳ Ｐ明朝" pitchFamily="18" charset="-128"/>
              </a:defRPr>
            </a:lvl5pPr>
            <a:lvl6pPr marL="2509822" indent="-22816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6154" indent="-22816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2485" indent="-22816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78816" indent="-22816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15</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111086872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1538" indent="-285207" algn="l" eaLnBrk="0" hangingPunct="0">
              <a:spcBef>
                <a:spcPct val="30000"/>
              </a:spcBef>
              <a:defRPr kumimoji="1" sz="1200">
                <a:solidFill>
                  <a:schemeClr val="tx1"/>
                </a:solidFill>
                <a:latin typeface="Arial" charset="0"/>
                <a:ea typeface="ＭＳ Ｐ明朝" pitchFamily="18" charset="-128"/>
              </a:defRPr>
            </a:lvl2pPr>
            <a:lvl3pPr marL="1140828" indent="-228166" algn="l" eaLnBrk="0" hangingPunct="0">
              <a:spcBef>
                <a:spcPct val="30000"/>
              </a:spcBef>
              <a:defRPr kumimoji="1" sz="1200">
                <a:solidFill>
                  <a:schemeClr val="tx1"/>
                </a:solidFill>
                <a:latin typeface="Arial" charset="0"/>
                <a:ea typeface="ＭＳ Ｐ明朝" pitchFamily="18" charset="-128"/>
              </a:defRPr>
            </a:lvl3pPr>
            <a:lvl4pPr marL="1597160" indent="-228166" algn="l" eaLnBrk="0" hangingPunct="0">
              <a:spcBef>
                <a:spcPct val="30000"/>
              </a:spcBef>
              <a:defRPr kumimoji="1" sz="1200">
                <a:solidFill>
                  <a:schemeClr val="tx1"/>
                </a:solidFill>
                <a:latin typeface="Arial" charset="0"/>
                <a:ea typeface="ＭＳ Ｐ明朝" pitchFamily="18" charset="-128"/>
              </a:defRPr>
            </a:lvl4pPr>
            <a:lvl5pPr marL="2053491" indent="-228166" algn="l" eaLnBrk="0" hangingPunct="0">
              <a:spcBef>
                <a:spcPct val="30000"/>
              </a:spcBef>
              <a:defRPr kumimoji="1" sz="1200">
                <a:solidFill>
                  <a:schemeClr val="tx1"/>
                </a:solidFill>
                <a:latin typeface="Arial" charset="0"/>
                <a:ea typeface="ＭＳ Ｐ明朝" pitchFamily="18" charset="-128"/>
              </a:defRPr>
            </a:lvl5pPr>
            <a:lvl6pPr marL="2509822" indent="-22816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6154" indent="-22816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2485" indent="-22816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78816" indent="-22816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16</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43686404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1538" indent="-285207" algn="l" eaLnBrk="0" hangingPunct="0">
              <a:spcBef>
                <a:spcPct val="30000"/>
              </a:spcBef>
              <a:defRPr kumimoji="1" sz="1200">
                <a:solidFill>
                  <a:schemeClr val="tx1"/>
                </a:solidFill>
                <a:latin typeface="Arial" charset="0"/>
                <a:ea typeface="ＭＳ Ｐ明朝" pitchFamily="18" charset="-128"/>
              </a:defRPr>
            </a:lvl2pPr>
            <a:lvl3pPr marL="1140828" indent="-228166" algn="l" eaLnBrk="0" hangingPunct="0">
              <a:spcBef>
                <a:spcPct val="30000"/>
              </a:spcBef>
              <a:defRPr kumimoji="1" sz="1200">
                <a:solidFill>
                  <a:schemeClr val="tx1"/>
                </a:solidFill>
                <a:latin typeface="Arial" charset="0"/>
                <a:ea typeface="ＭＳ Ｐ明朝" pitchFamily="18" charset="-128"/>
              </a:defRPr>
            </a:lvl3pPr>
            <a:lvl4pPr marL="1597160" indent="-228166" algn="l" eaLnBrk="0" hangingPunct="0">
              <a:spcBef>
                <a:spcPct val="30000"/>
              </a:spcBef>
              <a:defRPr kumimoji="1" sz="1200">
                <a:solidFill>
                  <a:schemeClr val="tx1"/>
                </a:solidFill>
                <a:latin typeface="Arial" charset="0"/>
                <a:ea typeface="ＭＳ Ｐ明朝" pitchFamily="18" charset="-128"/>
              </a:defRPr>
            </a:lvl4pPr>
            <a:lvl5pPr marL="2053491" indent="-228166" algn="l" eaLnBrk="0" hangingPunct="0">
              <a:spcBef>
                <a:spcPct val="30000"/>
              </a:spcBef>
              <a:defRPr kumimoji="1" sz="1200">
                <a:solidFill>
                  <a:schemeClr val="tx1"/>
                </a:solidFill>
                <a:latin typeface="Arial" charset="0"/>
                <a:ea typeface="ＭＳ Ｐ明朝" pitchFamily="18" charset="-128"/>
              </a:defRPr>
            </a:lvl5pPr>
            <a:lvl6pPr marL="2509822" indent="-22816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6154" indent="-22816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2485" indent="-22816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78816" indent="-22816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17</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123270347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1538" indent="-285207" algn="l" eaLnBrk="0" hangingPunct="0">
              <a:spcBef>
                <a:spcPct val="30000"/>
              </a:spcBef>
              <a:defRPr kumimoji="1" sz="1200">
                <a:solidFill>
                  <a:schemeClr val="tx1"/>
                </a:solidFill>
                <a:latin typeface="Arial" charset="0"/>
                <a:ea typeface="ＭＳ Ｐ明朝" pitchFamily="18" charset="-128"/>
              </a:defRPr>
            </a:lvl2pPr>
            <a:lvl3pPr marL="1140828" indent="-228166" algn="l" eaLnBrk="0" hangingPunct="0">
              <a:spcBef>
                <a:spcPct val="30000"/>
              </a:spcBef>
              <a:defRPr kumimoji="1" sz="1200">
                <a:solidFill>
                  <a:schemeClr val="tx1"/>
                </a:solidFill>
                <a:latin typeface="Arial" charset="0"/>
                <a:ea typeface="ＭＳ Ｐ明朝" pitchFamily="18" charset="-128"/>
              </a:defRPr>
            </a:lvl3pPr>
            <a:lvl4pPr marL="1597160" indent="-228166" algn="l" eaLnBrk="0" hangingPunct="0">
              <a:spcBef>
                <a:spcPct val="30000"/>
              </a:spcBef>
              <a:defRPr kumimoji="1" sz="1200">
                <a:solidFill>
                  <a:schemeClr val="tx1"/>
                </a:solidFill>
                <a:latin typeface="Arial" charset="0"/>
                <a:ea typeface="ＭＳ Ｐ明朝" pitchFamily="18" charset="-128"/>
              </a:defRPr>
            </a:lvl4pPr>
            <a:lvl5pPr marL="2053491" indent="-228166" algn="l" eaLnBrk="0" hangingPunct="0">
              <a:spcBef>
                <a:spcPct val="30000"/>
              </a:spcBef>
              <a:defRPr kumimoji="1" sz="1200">
                <a:solidFill>
                  <a:schemeClr val="tx1"/>
                </a:solidFill>
                <a:latin typeface="Arial" charset="0"/>
                <a:ea typeface="ＭＳ Ｐ明朝" pitchFamily="18" charset="-128"/>
              </a:defRPr>
            </a:lvl5pPr>
            <a:lvl6pPr marL="2509822" indent="-22816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6154" indent="-22816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2485" indent="-22816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78816" indent="-22816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18</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404586765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1538" indent="-285207" algn="l" eaLnBrk="0" hangingPunct="0">
              <a:spcBef>
                <a:spcPct val="30000"/>
              </a:spcBef>
              <a:defRPr kumimoji="1" sz="1200">
                <a:solidFill>
                  <a:schemeClr val="tx1"/>
                </a:solidFill>
                <a:latin typeface="Arial" charset="0"/>
                <a:ea typeface="ＭＳ Ｐ明朝" pitchFamily="18" charset="-128"/>
              </a:defRPr>
            </a:lvl2pPr>
            <a:lvl3pPr marL="1140828" indent="-228166" algn="l" eaLnBrk="0" hangingPunct="0">
              <a:spcBef>
                <a:spcPct val="30000"/>
              </a:spcBef>
              <a:defRPr kumimoji="1" sz="1200">
                <a:solidFill>
                  <a:schemeClr val="tx1"/>
                </a:solidFill>
                <a:latin typeface="Arial" charset="0"/>
                <a:ea typeface="ＭＳ Ｐ明朝" pitchFamily="18" charset="-128"/>
              </a:defRPr>
            </a:lvl3pPr>
            <a:lvl4pPr marL="1597160" indent="-228166" algn="l" eaLnBrk="0" hangingPunct="0">
              <a:spcBef>
                <a:spcPct val="30000"/>
              </a:spcBef>
              <a:defRPr kumimoji="1" sz="1200">
                <a:solidFill>
                  <a:schemeClr val="tx1"/>
                </a:solidFill>
                <a:latin typeface="Arial" charset="0"/>
                <a:ea typeface="ＭＳ Ｐ明朝" pitchFamily="18" charset="-128"/>
              </a:defRPr>
            </a:lvl4pPr>
            <a:lvl5pPr marL="2053491" indent="-228166" algn="l" eaLnBrk="0" hangingPunct="0">
              <a:spcBef>
                <a:spcPct val="30000"/>
              </a:spcBef>
              <a:defRPr kumimoji="1" sz="1200">
                <a:solidFill>
                  <a:schemeClr val="tx1"/>
                </a:solidFill>
                <a:latin typeface="Arial" charset="0"/>
                <a:ea typeface="ＭＳ Ｐ明朝" pitchFamily="18" charset="-128"/>
              </a:defRPr>
            </a:lvl5pPr>
            <a:lvl6pPr marL="2509822" indent="-22816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6154" indent="-22816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2485" indent="-22816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78816" indent="-22816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19</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35151688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2</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411247744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1538" indent="-285207" algn="l" eaLnBrk="0" hangingPunct="0">
              <a:spcBef>
                <a:spcPct val="30000"/>
              </a:spcBef>
              <a:defRPr kumimoji="1" sz="1200">
                <a:solidFill>
                  <a:schemeClr val="tx1"/>
                </a:solidFill>
                <a:latin typeface="Arial" charset="0"/>
                <a:ea typeface="ＭＳ Ｐ明朝" pitchFamily="18" charset="-128"/>
              </a:defRPr>
            </a:lvl2pPr>
            <a:lvl3pPr marL="1140828" indent="-228166" algn="l" eaLnBrk="0" hangingPunct="0">
              <a:spcBef>
                <a:spcPct val="30000"/>
              </a:spcBef>
              <a:defRPr kumimoji="1" sz="1200">
                <a:solidFill>
                  <a:schemeClr val="tx1"/>
                </a:solidFill>
                <a:latin typeface="Arial" charset="0"/>
                <a:ea typeface="ＭＳ Ｐ明朝" pitchFamily="18" charset="-128"/>
              </a:defRPr>
            </a:lvl3pPr>
            <a:lvl4pPr marL="1597160" indent="-228166" algn="l" eaLnBrk="0" hangingPunct="0">
              <a:spcBef>
                <a:spcPct val="30000"/>
              </a:spcBef>
              <a:defRPr kumimoji="1" sz="1200">
                <a:solidFill>
                  <a:schemeClr val="tx1"/>
                </a:solidFill>
                <a:latin typeface="Arial" charset="0"/>
                <a:ea typeface="ＭＳ Ｐ明朝" pitchFamily="18" charset="-128"/>
              </a:defRPr>
            </a:lvl4pPr>
            <a:lvl5pPr marL="2053491" indent="-228166" algn="l" eaLnBrk="0" hangingPunct="0">
              <a:spcBef>
                <a:spcPct val="30000"/>
              </a:spcBef>
              <a:defRPr kumimoji="1" sz="1200">
                <a:solidFill>
                  <a:schemeClr val="tx1"/>
                </a:solidFill>
                <a:latin typeface="Arial" charset="0"/>
                <a:ea typeface="ＭＳ Ｐ明朝" pitchFamily="18" charset="-128"/>
              </a:defRPr>
            </a:lvl5pPr>
            <a:lvl6pPr marL="2509822" indent="-22816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6154" indent="-22816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2485" indent="-22816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78816" indent="-22816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20</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167033411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1538" indent="-285207" algn="l" eaLnBrk="0" hangingPunct="0">
              <a:spcBef>
                <a:spcPct val="30000"/>
              </a:spcBef>
              <a:defRPr kumimoji="1" sz="1200">
                <a:solidFill>
                  <a:schemeClr val="tx1"/>
                </a:solidFill>
                <a:latin typeface="Arial" charset="0"/>
                <a:ea typeface="ＭＳ Ｐ明朝" pitchFamily="18" charset="-128"/>
              </a:defRPr>
            </a:lvl2pPr>
            <a:lvl3pPr marL="1140828" indent="-228166" algn="l" eaLnBrk="0" hangingPunct="0">
              <a:spcBef>
                <a:spcPct val="30000"/>
              </a:spcBef>
              <a:defRPr kumimoji="1" sz="1200">
                <a:solidFill>
                  <a:schemeClr val="tx1"/>
                </a:solidFill>
                <a:latin typeface="Arial" charset="0"/>
                <a:ea typeface="ＭＳ Ｐ明朝" pitchFamily="18" charset="-128"/>
              </a:defRPr>
            </a:lvl3pPr>
            <a:lvl4pPr marL="1597160" indent="-228166" algn="l" eaLnBrk="0" hangingPunct="0">
              <a:spcBef>
                <a:spcPct val="30000"/>
              </a:spcBef>
              <a:defRPr kumimoji="1" sz="1200">
                <a:solidFill>
                  <a:schemeClr val="tx1"/>
                </a:solidFill>
                <a:latin typeface="Arial" charset="0"/>
                <a:ea typeface="ＭＳ Ｐ明朝" pitchFamily="18" charset="-128"/>
              </a:defRPr>
            </a:lvl4pPr>
            <a:lvl5pPr marL="2053491" indent="-228166" algn="l" eaLnBrk="0" hangingPunct="0">
              <a:spcBef>
                <a:spcPct val="30000"/>
              </a:spcBef>
              <a:defRPr kumimoji="1" sz="1200">
                <a:solidFill>
                  <a:schemeClr val="tx1"/>
                </a:solidFill>
                <a:latin typeface="Arial" charset="0"/>
                <a:ea typeface="ＭＳ Ｐ明朝" pitchFamily="18" charset="-128"/>
              </a:defRPr>
            </a:lvl5pPr>
            <a:lvl6pPr marL="2509822" indent="-22816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6154" indent="-22816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2485" indent="-22816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78816" indent="-22816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21</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317107478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057" indent="-285406" algn="l" eaLnBrk="0" hangingPunct="0">
              <a:spcBef>
                <a:spcPct val="30000"/>
              </a:spcBef>
              <a:defRPr kumimoji="1" sz="1200">
                <a:solidFill>
                  <a:schemeClr val="tx1"/>
                </a:solidFill>
                <a:latin typeface="Arial" charset="0"/>
                <a:ea typeface="ＭＳ Ｐ明朝" pitchFamily="18" charset="-128"/>
              </a:defRPr>
            </a:lvl2pPr>
            <a:lvl3pPr marL="1141626" indent="-228326" algn="l" eaLnBrk="0" hangingPunct="0">
              <a:spcBef>
                <a:spcPct val="30000"/>
              </a:spcBef>
              <a:defRPr kumimoji="1" sz="1200">
                <a:solidFill>
                  <a:schemeClr val="tx1"/>
                </a:solidFill>
                <a:latin typeface="Arial" charset="0"/>
                <a:ea typeface="ＭＳ Ｐ明朝" pitchFamily="18" charset="-128"/>
              </a:defRPr>
            </a:lvl3pPr>
            <a:lvl4pPr marL="1598277" indent="-228326" algn="l" eaLnBrk="0" hangingPunct="0">
              <a:spcBef>
                <a:spcPct val="30000"/>
              </a:spcBef>
              <a:defRPr kumimoji="1" sz="1200">
                <a:solidFill>
                  <a:schemeClr val="tx1"/>
                </a:solidFill>
                <a:latin typeface="Arial" charset="0"/>
                <a:ea typeface="ＭＳ Ｐ明朝" pitchFamily="18" charset="-128"/>
              </a:defRPr>
            </a:lvl4pPr>
            <a:lvl5pPr marL="2054927" indent="-228326" algn="l" eaLnBrk="0" hangingPunct="0">
              <a:spcBef>
                <a:spcPct val="30000"/>
              </a:spcBef>
              <a:defRPr kumimoji="1" sz="1200">
                <a:solidFill>
                  <a:schemeClr val="tx1"/>
                </a:solidFill>
                <a:latin typeface="Arial" charset="0"/>
                <a:ea typeface="ＭＳ Ｐ明朝" pitchFamily="18" charset="-128"/>
              </a:defRPr>
            </a:lvl5pPr>
            <a:lvl6pPr marL="2511578" indent="-22832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8228" indent="-22832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4879" indent="-22832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1529" indent="-22832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22</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111346357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23</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100583133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1538" indent="-285207" algn="l" eaLnBrk="0" hangingPunct="0">
              <a:spcBef>
                <a:spcPct val="30000"/>
              </a:spcBef>
              <a:defRPr kumimoji="1" sz="1200">
                <a:solidFill>
                  <a:schemeClr val="tx1"/>
                </a:solidFill>
                <a:latin typeface="Arial" charset="0"/>
                <a:ea typeface="ＭＳ Ｐ明朝" pitchFamily="18" charset="-128"/>
              </a:defRPr>
            </a:lvl2pPr>
            <a:lvl3pPr marL="1140828" indent="-228166" algn="l" eaLnBrk="0" hangingPunct="0">
              <a:spcBef>
                <a:spcPct val="30000"/>
              </a:spcBef>
              <a:defRPr kumimoji="1" sz="1200">
                <a:solidFill>
                  <a:schemeClr val="tx1"/>
                </a:solidFill>
                <a:latin typeface="Arial" charset="0"/>
                <a:ea typeface="ＭＳ Ｐ明朝" pitchFamily="18" charset="-128"/>
              </a:defRPr>
            </a:lvl3pPr>
            <a:lvl4pPr marL="1597160" indent="-228166" algn="l" eaLnBrk="0" hangingPunct="0">
              <a:spcBef>
                <a:spcPct val="30000"/>
              </a:spcBef>
              <a:defRPr kumimoji="1" sz="1200">
                <a:solidFill>
                  <a:schemeClr val="tx1"/>
                </a:solidFill>
                <a:latin typeface="Arial" charset="0"/>
                <a:ea typeface="ＭＳ Ｐ明朝" pitchFamily="18" charset="-128"/>
              </a:defRPr>
            </a:lvl4pPr>
            <a:lvl5pPr marL="2053491" indent="-228166" algn="l" eaLnBrk="0" hangingPunct="0">
              <a:spcBef>
                <a:spcPct val="30000"/>
              </a:spcBef>
              <a:defRPr kumimoji="1" sz="1200">
                <a:solidFill>
                  <a:schemeClr val="tx1"/>
                </a:solidFill>
                <a:latin typeface="Arial" charset="0"/>
                <a:ea typeface="ＭＳ Ｐ明朝" pitchFamily="18" charset="-128"/>
              </a:defRPr>
            </a:lvl5pPr>
            <a:lvl6pPr marL="2509822" indent="-22816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6154" indent="-22816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2485" indent="-22816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78816" indent="-22816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24</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248719437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25</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215293759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057" indent="-285406" algn="l" eaLnBrk="0" hangingPunct="0">
              <a:spcBef>
                <a:spcPct val="30000"/>
              </a:spcBef>
              <a:defRPr kumimoji="1" sz="1200">
                <a:solidFill>
                  <a:schemeClr val="tx1"/>
                </a:solidFill>
                <a:latin typeface="Arial" charset="0"/>
                <a:ea typeface="ＭＳ Ｐ明朝" pitchFamily="18" charset="-128"/>
              </a:defRPr>
            </a:lvl2pPr>
            <a:lvl3pPr marL="1141626" indent="-228326" algn="l" eaLnBrk="0" hangingPunct="0">
              <a:spcBef>
                <a:spcPct val="30000"/>
              </a:spcBef>
              <a:defRPr kumimoji="1" sz="1200">
                <a:solidFill>
                  <a:schemeClr val="tx1"/>
                </a:solidFill>
                <a:latin typeface="Arial" charset="0"/>
                <a:ea typeface="ＭＳ Ｐ明朝" pitchFamily="18" charset="-128"/>
              </a:defRPr>
            </a:lvl3pPr>
            <a:lvl4pPr marL="1598277" indent="-228326" algn="l" eaLnBrk="0" hangingPunct="0">
              <a:spcBef>
                <a:spcPct val="30000"/>
              </a:spcBef>
              <a:defRPr kumimoji="1" sz="1200">
                <a:solidFill>
                  <a:schemeClr val="tx1"/>
                </a:solidFill>
                <a:latin typeface="Arial" charset="0"/>
                <a:ea typeface="ＭＳ Ｐ明朝" pitchFamily="18" charset="-128"/>
              </a:defRPr>
            </a:lvl4pPr>
            <a:lvl5pPr marL="2054927" indent="-228326" algn="l" eaLnBrk="0" hangingPunct="0">
              <a:spcBef>
                <a:spcPct val="30000"/>
              </a:spcBef>
              <a:defRPr kumimoji="1" sz="1200">
                <a:solidFill>
                  <a:schemeClr val="tx1"/>
                </a:solidFill>
                <a:latin typeface="Arial" charset="0"/>
                <a:ea typeface="ＭＳ Ｐ明朝" pitchFamily="18" charset="-128"/>
              </a:defRPr>
            </a:lvl5pPr>
            <a:lvl6pPr marL="2511578" indent="-22832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8228" indent="-22832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4879" indent="-22832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1529" indent="-22832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26</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6189995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057" indent="-285406" algn="l" eaLnBrk="0" hangingPunct="0">
              <a:spcBef>
                <a:spcPct val="30000"/>
              </a:spcBef>
              <a:defRPr kumimoji="1" sz="1200">
                <a:solidFill>
                  <a:schemeClr val="tx1"/>
                </a:solidFill>
                <a:latin typeface="Arial" charset="0"/>
                <a:ea typeface="ＭＳ Ｐ明朝" pitchFamily="18" charset="-128"/>
              </a:defRPr>
            </a:lvl2pPr>
            <a:lvl3pPr marL="1141626" indent="-228326" algn="l" eaLnBrk="0" hangingPunct="0">
              <a:spcBef>
                <a:spcPct val="30000"/>
              </a:spcBef>
              <a:defRPr kumimoji="1" sz="1200">
                <a:solidFill>
                  <a:schemeClr val="tx1"/>
                </a:solidFill>
                <a:latin typeface="Arial" charset="0"/>
                <a:ea typeface="ＭＳ Ｐ明朝" pitchFamily="18" charset="-128"/>
              </a:defRPr>
            </a:lvl3pPr>
            <a:lvl4pPr marL="1598277" indent="-228326" algn="l" eaLnBrk="0" hangingPunct="0">
              <a:spcBef>
                <a:spcPct val="30000"/>
              </a:spcBef>
              <a:defRPr kumimoji="1" sz="1200">
                <a:solidFill>
                  <a:schemeClr val="tx1"/>
                </a:solidFill>
                <a:latin typeface="Arial" charset="0"/>
                <a:ea typeface="ＭＳ Ｐ明朝" pitchFamily="18" charset="-128"/>
              </a:defRPr>
            </a:lvl4pPr>
            <a:lvl5pPr marL="2054927" indent="-228326" algn="l" eaLnBrk="0" hangingPunct="0">
              <a:spcBef>
                <a:spcPct val="30000"/>
              </a:spcBef>
              <a:defRPr kumimoji="1" sz="1200">
                <a:solidFill>
                  <a:schemeClr val="tx1"/>
                </a:solidFill>
                <a:latin typeface="Arial" charset="0"/>
                <a:ea typeface="ＭＳ Ｐ明朝" pitchFamily="18" charset="-128"/>
              </a:defRPr>
            </a:lvl5pPr>
            <a:lvl6pPr marL="2511578" indent="-22832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8228" indent="-22832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4879" indent="-22832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1529" indent="-22832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27</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416547581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057" indent="-285406" algn="l" eaLnBrk="0" hangingPunct="0">
              <a:spcBef>
                <a:spcPct val="30000"/>
              </a:spcBef>
              <a:defRPr kumimoji="1" sz="1200">
                <a:solidFill>
                  <a:schemeClr val="tx1"/>
                </a:solidFill>
                <a:latin typeface="Arial" charset="0"/>
                <a:ea typeface="ＭＳ Ｐ明朝" pitchFamily="18" charset="-128"/>
              </a:defRPr>
            </a:lvl2pPr>
            <a:lvl3pPr marL="1141626" indent="-228326" algn="l" eaLnBrk="0" hangingPunct="0">
              <a:spcBef>
                <a:spcPct val="30000"/>
              </a:spcBef>
              <a:defRPr kumimoji="1" sz="1200">
                <a:solidFill>
                  <a:schemeClr val="tx1"/>
                </a:solidFill>
                <a:latin typeface="Arial" charset="0"/>
                <a:ea typeface="ＭＳ Ｐ明朝" pitchFamily="18" charset="-128"/>
              </a:defRPr>
            </a:lvl3pPr>
            <a:lvl4pPr marL="1598277" indent="-228326" algn="l" eaLnBrk="0" hangingPunct="0">
              <a:spcBef>
                <a:spcPct val="30000"/>
              </a:spcBef>
              <a:defRPr kumimoji="1" sz="1200">
                <a:solidFill>
                  <a:schemeClr val="tx1"/>
                </a:solidFill>
                <a:latin typeface="Arial" charset="0"/>
                <a:ea typeface="ＭＳ Ｐ明朝" pitchFamily="18" charset="-128"/>
              </a:defRPr>
            </a:lvl4pPr>
            <a:lvl5pPr marL="2054927" indent="-228326" algn="l" eaLnBrk="0" hangingPunct="0">
              <a:spcBef>
                <a:spcPct val="30000"/>
              </a:spcBef>
              <a:defRPr kumimoji="1" sz="1200">
                <a:solidFill>
                  <a:schemeClr val="tx1"/>
                </a:solidFill>
                <a:latin typeface="Arial" charset="0"/>
                <a:ea typeface="ＭＳ Ｐ明朝" pitchFamily="18" charset="-128"/>
              </a:defRPr>
            </a:lvl5pPr>
            <a:lvl6pPr marL="2511578" indent="-22832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8228" indent="-22832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4879" indent="-22832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1529" indent="-22832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28</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25785475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1538" indent="-285207" algn="l" eaLnBrk="0" hangingPunct="0">
              <a:spcBef>
                <a:spcPct val="30000"/>
              </a:spcBef>
              <a:defRPr kumimoji="1" sz="1200">
                <a:solidFill>
                  <a:schemeClr val="tx1"/>
                </a:solidFill>
                <a:latin typeface="Arial" charset="0"/>
                <a:ea typeface="ＭＳ Ｐ明朝" pitchFamily="18" charset="-128"/>
              </a:defRPr>
            </a:lvl2pPr>
            <a:lvl3pPr marL="1140828" indent="-228166" algn="l" eaLnBrk="0" hangingPunct="0">
              <a:spcBef>
                <a:spcPct val="30000"/>
              </a:spcBef>
              <a:defRPr kumimoji="1" sz="1200">
                <a:solidFill>
                  <a:schemeClr val="tx1"/>
                </a:solidFill>
                <a:latin typeface="Arial" charset="0"/>
                <a:ea typeface="ＭＳ Ｐ明朝" pitchFamily="18" charset="-128"/>
              </a:defRPr>
            </a:lvl3pPr>
            <a:lvl4pPr marL="1597160" indent="-228166" algn="l" eaLnBrk="0" hangingPunct="0">
              <a:spcBef>
                <a:spcPct val="30000"/>
              </a:spcBef>
              <a:defRPr kumimoji="1" sz="1200">
                <a:solidFill>
                  <a:schemeClr val="tx1"/>
                </a:solidFill>
                <a:latin typeface="Arial" charset="0"/>
                <a:ea typeface="ＭＳ Ｐ明朝" pitchFamily="18" charset="-128"/>
              </a:defRPr>
            </a:lvl4pPr>
            <a:lvl5pPr marL="2053491" indent="-228166" algn="l" eaLnBrk="0" hangingPunct="0">
              <a:spcBef>
                <a:spcPct val="30000"/>
              </a:spcBef>
              <a:defRPr kumimoji="1" sz="1200">
                <a:solidFill>
                  <a:schemeClr val="tx1"/>
                </a:solidFill>
                <a:latin typeface="Arial" charset="0"/>
                <a:ea typeface="ＭＳ Ｐ明朝" pitchFamily="18" charset="-128"/>
              </a:defRPr>
            </a:lvl5pPr>
            <a:lvl6pPr marL="2509822" indent="-22816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6154" indent="-22816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2485" indent="-22816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78816" indent="-22816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3</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5789884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4</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36311505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5</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25791471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6</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35068676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1538" indent="-285207" algn="l" eaLnBrk="0" hangingPunct="0">
              <a:spcBef>
                <a:spcPct val="30000"/>
              </a:spcBef>
              <a:defRPr kumimoji="1" sz="1200">
                <a:solidFill>
                  <a:schemeClr val="tx1"/>
                </a:solidFill>
                <a:latin typeface="Arial" charset="0"/>
                <a:ea typeface="ＭＳ Ｐ明朝" pitchFamily="18" charset="-128"/>
              </a:defRPr>
            </a:lvl2pPr>
            <a:lvl3pPr marL="1140828" indent="-228166" algn="l" eaLnBrk="0" hangingPunct="0">
              <a:spcBef>
                <a:spcPct val="30000"/>
              </a:spcBef>
              <a:defRPr kumimoji="1" sz="1200">
                <a:solidFill>
                  <a:schemeClr val="tx1"/>
                </a:solidFill>
                <a:latin typeface="Arial" charset="0"/>
                <a:ea typeface="ＭＳ Ｐ明朝" pitchFamily="18" charset="-128"/>
              </a:defRPr>
            </a:lvl3pPr>
            <a:lvl4pPr marL="1597160" indent="-228166" algn="l" eaLnBrk="0" hangingPunct="0">
              <a:spcBef>
                <a:spcPct val="30000"/>
              </a:spcBef>
              <a:defRPr kumimoji="1" sz="1200">
                <a:solidFill>
                  <a:schemeClr val="tx1"/>
                </a:solidFill>
                <a:latin typeface="Arial" charset="0"/>
                <a:ea typeface="ＭＳ Ｐ明朝" pitchFamily="18" charset="-128"/>
              </a:defRPr>
            </a:lvl4pPr>
            <a:lvl5pPr marL="2053491" indent="-228166" algn="l" eaLnBrk="0" hangingPunct="0">
              <a:spcBef>
                <a:spcPct val="30000"/>
              </a:spcBef>
              <a:defRPr kumimoji="1" sz="1200">
                <a:solidFill>
                  <a:schemeClr val="tx1"/>
                </a:solidFill>
                <a:latin typeface="Arial" charset="0"/>
                <a:ea typeface="ＭＳ Ｐ明朝" pitchFamily="18" charset="-128"/>
              </a:defRPr>
            </a:lvl5pPr>
            <a:lvl6pPr marL="2509822" indent="-22816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6154" indent="-22816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2485" indent="-22816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78816" indent="-22816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7</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20376262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1538" indent="-285207" algn="l" eaLnBrk="0" hangingPunct="0">
              <a:spcBef>
                <a:spcPct val="30000"/>
              </a:spcBef>
              <a:defRPr kumimoji="1" sz="1200">
                <a:solidFill>
                  <a:schemeClr val="tx1"/>
                </a:solidFill>
                <a:latin typeface="Arial" charset="0"/>
                <a:ea typeface="ＭＳ Ｐ明朝" pitchFamily="18" charset="-128"/>
              </a:defRPr>
            </a:lvl2pPr>
            <a:lvl3pPr marL="1140828" indent="-228166" algn="l" eaLnBrk="0" hangingPunct="0">
              <a:spcBef>
                <a:spcPct val="30000"/>
              </a:spcBef>
              <a:defRPr kumimoji="1" sz="1200">
                <a:solidFill>
                  <a:schemeClr val="tx1"/>
                </a:solidFill>
                <a:latin typeface="Arial" charset="0"/>
                <a:ea typeface="ＭＳ Ｐ明朝" pitchFamily="18" charset="-128"/>
              </a:defRPr>
            </a:lvl3pPr>
            <a:lvl4pPr marL="1597160" indent="-228166" algn="l" eaLnBrk="0" hangingPunct="0">
              <a:spcBef>
                <a:spcPct val="30000"/>
              </a:spcBef>
              <a:defRPr kumimoji="1" sz="1200">
                <a:solidFill>
                  <a:schemeClr val="tx1"/>
                </a:solidFill>
                <a:latin typeface="Arial" charset="0"/>
                <a:ea typeface="ＭＳ Ｐ明朝" pitchFamily="18" charset="-128"/>
              </a:defRPr>
            </a:lvl4pPr>
            <a:lvl5pPr marL="2053491" indent="-228166" algn="l" eaLnBrk="0" hangingPunct="0">
              <a:spcBef>
                <a:spcPct val="30000"/>
              </a:spcBef>
              <a:defRPr kumimoji="1" sz="1200">
                <a:solidFill>
                  <a:schemeClr val="tx1"/>
                </a:solidFill>
                <a:latin typeface="Arial" charset="0"/>
                <a:ea typeface="ＭＳ Ｐ明朝" pitchFamily="18" charset="-128"/>
              </a:defRPr>
            </a:lvl5pPr>
            <a:lvl6pPr marL="2509822" indent="-22816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6154" indent="-22816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2485" indent="-22816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78816" indent="-22816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8</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23571257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1538" indent="-285207" algn="l" eaLnBrk="0" hangingPunct="0">
              <a:spcBef>
                <a:spcPct val="30000"/>
              </a:spcBef>
              <a:defRPr kumimoji="1" sz="1200">
                <a:solidFill>
                  <a:schemeClr val="tx1"/>
                </a:solidFill>
                <a:latin typeface="Arial" charset="0"/>
                <a:ea typeface="ＭＳ Ｐ明朝" pitchFamily="18" charset="-128"/>
              </a:defRPr>
            </a:lvl2pPr>
            <a:lvl3pPr marL="1140828" indent="-228166" algn="l" eaLnBrk="0" hangingPunct="0">
              <a:spcBef>
                <a:spcPct val="30000"/>
              </a:spcBef>
              <a:defRPr kumimoji="1" sz="1200">
                <a:solidFill>
                  <a:schemeClr val="tx1"/>
                </a:solidFill>
                <a:latin typeface="Arial" charset="0"/>
                <a:ea typeface="ＭＳ Ｐ明朝" pitchFamily="18" charset="-128"/>
              </a:defRPr>
            </a:lvl3pPr>
            <a:lvl4pPr marL="1597160" indent="-228166" algn="l" eaLnBrk="0" hangingPunct="0">
              <a:spcBef>
                <a:spcPct val="30000"/>
              </a:spcBef>
              <a:defRPr kumimoji="1" sz="1200">
                <a:solidFill>
                  <a:schemeClr val="tx1"/>
                </a:solidFill>
                <a:latin typeface="Arial" charset="0"/>
                <a:ea typeface="ＭＳ Ｐ明朝" pitchFamily="18" charset="-128"/>
              </a:defRPr>
            </a:lvl4pPr>
            <a:lvl5pPr marL="2053491" indent="-228166" algn="l" eaLnBrk="0" hangingPunct="0">
              <a:spcBef>
                <a:spcPct val="30000"/>
              </a:spcBef>
              <a:defRPr kumimoji="1" sz="1200">
                <a:solidFill>
                  <a:schemeClr val="tx1"/>
                </a:solidFill>
                <a:latin typeface="Arial" charset="0"/>
                <a:ea typeface="ＭＳ Ｐ明朝" pitchFamily="18" charset="-128"/>
              </a:defRPr>
            </a:lvl5pPr>
            <a:lvl6pPr marL="2509822" indent="-22816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6154" indent="-22816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2485" indent="-22816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78816" indent="-22816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9</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23808657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4" name="正方形/長方形 3"/>
          <p:cNvSpPr/>
          <p:nvPr/>
        </p:nvSpPr>
        <p:spPr>
          <a:xfrm>
            <a:off x="4572000" y="3573463"/>
            <a:ext cx="4572000" cy="14287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
        <p:nvSpPr>
          <p:cNvPr id="5" name="正方形/長方形 4"/>
          <p:cNvSpPr/>
          <p:nvPr/>
        </p:nvSpPr>
        <p:spPr>
          <a:xfrm>
            <a:off x="0" y="3573463"/>
            <a:ext cx="4572000" cy="14287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
        <p:nvSpPr>
          <p:cNvPr id="5125" name="タイトル プレースホルダ 1"/>
          <p:cNvSpPr>
            <a:spLocks noGrp="1"/>
          </p:cNvSpPr>
          <p:nvPr>
            <p:ph type="ctrTitle"/>
          </p:nvPr>
        </p:nvSpPr>
        <p:spPr>
          <a:xfrm>
            <a:off x="685800" y="1916113"/>
            <a:ext cx="7772400" cy="1470025"/>
          </a:xfrm>
        </p:spPr>
        <p:txBody>
          <a:bodyPr anchor="b"/>
          <a:lstStyle>
            <a:lvl1pPr algn="ctr">
              <a:defRPr sz="3200"/>
            </a:lvl1pPr>
          </a:lstStyle>
          <a:p>
            <a:r>
              <a:rPr lang="ja-JP" altLang="en-US"/>
              <a:t>マスタ タイトルの書式設定</a:t>
            </a:r>
          </a:p>
        </p:txBody>
      </p:sp>
      <p:sp>
        <p:nvSpPr>
          <p:cNvPr id="5126" name="テキスト プレースホルダ 2"/>
          <p:cNvSpPr>
            <a:spLocks noGrp="1"/>
          </p:cNvSpPr>
          <p:nvPr>
            <p:ph type="subTitle" idx="1"/>
          </p:nvPr>
        </p:nvSpPr>
        <p:spPr>
          <a:xfrm>
            <a:off x="1371600" y="3886200"/>
            <a:ext cx="6400800" cy="1752600"/>
          </a:xfrm>
        </p:spPr>
        <p:txBody>
          <a:bodyPr/>
          <a:lstStyle>
            <a:lvl1pPr marL="0" indent="0" algn="ctr">
              <a:buFont typeface="Arial" charset="0"/>
              <a:buNone/>
              <a:defRPr/>
            </a:lvl1pPr>
          </a:lstStyle>
          <a:p>
            <a:r>
              <a:rPr lang="ja-JP" altLang="en-US"/>
              <a:t>マスタ サブタイトルの書式設定</a:t>
            </a:r>
          </a:p>
        </p:txBody>
      </p:sp>
      <p:sp>
        <p:nvSpPr>
          <p:cNvPr id="6" name="日付プレースホルダ 3"/>
          <p:cNvSpPr>
            <a:spLocks noGrp="1"/>
          </p:cNvSpPr>
          <p:nvPr>
            <p:ph type="dt" sz="half" idx="10"/>
          </p:nvPr>
        </p:nvSpPr>
        <p:spPr>
          <a:xfrm>
            <a:off x="457200" y="6245225"/>
            <a:ext cx="2133600" cy="476250"/>
          </a:xfrm>
        </p:spPr>
        <p:txBody>
          <a:bodyPr/>
          <a:lstStyle>
            <a:lvl1pPr>
              <a:defRPr/>
            </a:lvl1pPr>
          </a:lstStyle>
          <a:p>
            <a:pPr>
              <a:defRPr/>
            </a:pPr>
            <a:endParaRPr lang="ja-JP" altLang="en-US" dirty="0"/>
          </a:p>
        </p:txBody>
      </p:sp>
      <p:sp>
        <p:nvSpPr>
          <p:cNvPr id="7" name="スライド番号プレースホルダ 5">
            <a:extLst>
              <a:ext uri="{FF2B5EF4-FFF2-40B4-BE49-F238E27FC236}">
                <a16:creationId xmlns:a16="http://schemas.microsoft.com/office/drawing/2014/main" id="{4A14529B-127C-4E22-971C-D51E60F81B95}"/>
              </a:ext>
            </a:extLst>
          </p:cNvPr>
          <p:cNvSpPr>
            <a:spLocks noGrp="1"/>
          </p:cNvSpPr>
          <p:nvPr>
            <p:ph type="sldNum" sz="quarter" idx="12"/>
          </p:nvPr>
        </p:nvSpPr>
        <p:spPr>
          <a:xfrm>
            <a:off x="8423275" y="6492875"/>
            <a:ext cx="720725" cy="365125"/>
          </a:xfrm>
        </p:spPr>
        <p:txBody>
          <a:bodyPr/>
          <a:lstStyle>
            <a:lvl1pPr>
              <a:defRPr/>
            </a:lvl1pPr>
          </a:lstStyle>
          <a:p>
            <a:pPr>
              <a:defRPr/>
            </a:pPr>
            <a:fld id="{22179739-F4A8-44EB-8B8E-F3F060272835}" type="slidenum">
              <a:rPr lang="ja-JP" altLang="en-US"/>
              <a:pPr>
                <a:defRPr/>
              </a:pPr>
              <a:t>‹#›</a:t>
            </a:fld>
            <a:endParaRPr lang="ja-JP" altLang="en-US"/>
          </a:p>
        </p:txBody>
      </p:sp>
    </p:spTree>
    <p:extLst>
      <p:ext uri="{BB962C8B-B14F-4D97-AF65-F5344CB8AC3E}">
        <p14:creationId xmlns:p14="http://schemas.microsoft.com/office/powerpoint/2010/main" val="38255463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A466A8FD-243E-4077-B62B-AF8657898FF4}" type="slidenum">
              <a:rPr lang="ja-JP" altLang="en-US"/>
              <a:pPr>
                <a:defRPr/>
              </a:pPr>
              <a:t>‹#›</a:t>
            </a:fld>
            <a:endParaRPr lang="ja-JP" altLang="en-US"/>
          </a:p>
        </p:txBody>
      </p:sp>
    </p:spTree>
    <p:extLst>
      <p:ext uri="{BB962C8B-B14F-4D97-AF65-F5344CB8AC3E}">
        <p14:creationId xmlns:p14="http://schemas.microsoft.com/office/powerpoint/2010/main" val="9962619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07A6172F-DEF7-441A-824B-771C933C8286}" type="slidenum">
              <a:rPr lang="ja-JP" altLang="en-US"/>
              <a:pPr>
                <a:defRPr/>
              </a:pPr>
              <a:t>‹#›</a:t>
            </a:fld>
            <a:endParaRPr lang="ja-JP" altLang="en-US"/>
          </a:p>
        </p:txBody>
      </p:sp>
    </p:spTree>
    <p:extLst>
      <p:ext uri="{BB962C8B-B14F-4D97-AF65-F5344CB8AC3E}">
        <p14:creationId xmlns:p14="http://schemas.microsoft.com/office/powerpoint/2010/main" val="26801960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858000" y="0"/>
            <a:ext cx="2286000" cy="5578475"/>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0" y="0"/>
            <a:ext cx="6705600" cy="5578475"/>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45294FDB-DB27-4703-81FB-A167754BB805}" type="slidenum">
              <a:rPr lang="ja-JP" altLang="en-US"/>
              <a:pPr>
                <a:defRPr/>
              </a:pPr>
              <a:t>‹#›</a:t>
            </a:fld>
            <a:endParaRPr lang="ja-JP" altLang="en-US"/>
          </a:p>
        </p:txBody>
      </p:sp>
    </p:spTree>
    <p:extLst>
      <p:ext uri="{BB962C8B-B14F-4D97-AF65-F5344CB8AC3E}">
        <p14:creationId xmlns:p14="http://schemas.microsoft.com/office/powerpoint/2010/main" val="29878251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タイトル スライド">
    <p:spTree>
      <p:nvGrpSpPr>
        <p:cNvPr id="1" name=""/>
        <p:cNvGrpSpPr/>
        <p:nvPr/>
      </p:nvGrpSpPr>
      <p:grpSpPr>
        <a:xfrm>
          <a:off x="0" y="0"/>
          <a:ext cx="0" cy="0"/>
          <a:chOff x="0" y="0"/>
          <a:chExt cx="0" cy="0"/>
        </a:xfrm>
      </p:grpSpPr>
      <p:sp>
        <p:nvSpPr>
          <p:cNvPr id="6" name="日付プレースホルダ 3"/>
          <p:cNvSpPr>
            <a:spLocks noGrp="1"/>
          </p:cNvSpPr>
          <p:nvPr>
            <p:ph type="dt" sz="half" idx="10"/>
          </p:nvPr>
        </p:nvSpPr>
        <p:spPr>
          <a:xfrm>
            <a:off x="457200" y="6245225"/>
            <a:ext cx="2133600" cy="476250"/>
          </a:xfrm>
        </p:spPr>
        <p:txBody>
          <a:bodyPr/>
          <a:lstStyle>
            <a:lvl1pPr>
              <a:defRPr/>
            </a:lvl1pPr>
          </a:lstStyle>
          <a:p>
            <a:pPr>
              <a:defRPr/>
            </a:pPr>
            <a:endParaRPr lang="ja-JP" altLang="en-US" dirty="0"/>
          </a:p>
        </p:txBody>
      </p:sp>
      <p:cxnSp>
        <p:nvCxnSpPr>
          <p:cNvPr id="7" name="直線コネクタ 6">
            <a:extLst>
              <a:ext uri="{FF2B5EF4-FFF2-40B4-BE49-F238E27FC236}">
                <a16:creationId xmlns:a16="http://schemas.microsoft.com/office/drawing/2014/main" id="{7222D2C6-C92D-4C54-9C6C-5C9F7B0243E9}"/>
              </a:ext>
            </a:extLst>
          </p:cNvPr>
          <p:cNvCxnSpPr>
            <a:cxnSpLocks noChangeShapeType="1"/>
          </p:cNvCxnSpPr>
          <p:nvPr userDrawn="1"/>
        </p:nvCxnSpPr>
        <p:spPr bwMode="auto">
          <a:xfrm>
            <a:off x="0" y="4293096"/>
            <a:ext cx="8693150" cy="0"/>
          </a:xfrm>
          <a:prstGeom prst="line">
            <a:avLst/>
          </a:prstGeom>
          <a:noFill/>
          <a:ln w="28575" algn="ctr">
            <a:solidFill>
              <a:schemeClr val="accent2"/>
            </a:solidFill>
            <a:round/>
            <a:headEnd/>
            <a:tailEnd/>
          </a:ln>
          <a:extLst>
            <a:ext uri="{909E8E84-426E-40DD-AFC4-6F175D3DCCD1}">
              <a14:hiddenFill xmlns:a14="http://schemas.microsoft.com/office/drawing/2010/main">
                <a:noFill/>
              </a14:hiddenFill>
            </a:ext>
          </a:extLst>
        </p:spPr>
      </p:cxnSp>
      <p:cxnSp>
        <p:nvCxnSpPr>
          <p:cNvPr id="8" name="直線コネクタ 7">
            <a:extLst>
              <a:ext uri="{FF2B5EF4-FFF2-40B4-BE49-F238E27FC236}">
                <a16:creationId xmlns:a16="http://schemas.microsoft.com/office/drawing/2014/main" id="{CD7A287B-4818-45E5-82EC-2B37B8559C38}"/>
              </a:ext>
            </a:extLst>
          </p:cNvPr>
          <p:cNvCxnSpPr>
            <a:cxnSpLocks noChangeShapeType="1"/>
          </p:cNvCxnSpPr>
          <p:nvPr userDrawn="1"/>
        </p:nvCxnSpPr>
        <p:spPr bwMode="auto">
          <a:xfrm>
            <a:off x="-14288" y="4364534"/>
            <a:ext cx="8574088" cy="0"/>
          </a:xfrm>
          <a:prstGeom prst="line">
            <a:avLst/>
          </a:prstGeom>
          <a:noFill/>
          <a:ln w="28575" algn="ctr">
            <a:solidFill>
              <a:schemeClr val="accent5"/>
            </a:solidFill>
            <a:round/>
            <a:headEnd/>
            <a:tailEnd/>
          </a:ln>
        </p:spPr>
      </p:cxnSp>
      <p:cxnSp>
        <p:nvCxnSpPr>
          <p:cNvPr id="9" name="直線コネクタ 8">
            <a:extLst>
              <a:ext uri="{FF2B5EF4-FFF2-40B4-BE49-F238E27FC236}">
                <a16:creationId xmlns:a16="http://schemas.microsoft.com/office/drawing/2014/main" id="{433E1045-7D53-4D02-A131-1DB14B6D473F}"/>
              </a:ext>
            </a:extLst>
          </p:cNvPr>
          <p:cNvCxnSpPr>
            <a:cxnSpLocks noChangeShapeType="1"/>
          </p:cNvCxnSpPr>
          <p:nvPr userDrawn="1"/>
        </p:nvCxnSpPr>
        <p:spPr bwMode="auto">
          <a:xfrm>
            <a:off x="0" y="4435971"/>
            <a:ext cx="8426450" cy="0"/>
          </a:xfrm>
          <a:prstGeom prst="line">
            <a:avLst/>
          </a:prstGeom>
          <a:noFill/>
          <a:ln w="28575" algn="ctr">
            <a:solidFill>
              <a:schemeClr val="accent5"/>
            </a:solidFill>
            <a:round/>
            <a:headEnd/>
            <a:tailEnd/>
          </a:ln>
        </p:spPr>
      </p:cxnSp>
      <p:sp>
        <p:nvSpPr>
          <p:cNvPr id="13" name="スライド番号プレースホルダ 5">
            <a:extLst>
              <a:ext uri="{FF2B5EF4-FFF2-40B4-BE49-F238E27FC236}">
                <a16:creationId xmlns:a16="http://schemas.microsoft.com/office/drawing/2014/main" id="{D49CDE9B-F5C2-4A0D-B5AF-4A3409D79DD4}"/>
              </a:ext>
            </a:extLst>
          </p:cNvPr>
          <p:cNvSpPr>
            <a:spLocks noGrp="1"/>
          </p:cNvSpPr>
          <p:nvPr>
            <p:ph type="sldNum" sz="quarter" idx="12"/>
          </p:nvPr>
        </p:nvSpPr>
        <p:spPr>
          <a:xfrm>
            <a:off x="8423275" y="6492875"/>
            <a:ext cx="720725" cy="365125"/>
          </a:xfrm>
        </p:spPr>
        <p:txBody>
          <a:bodyPr/>
          <a:lstStyle>
            <a:lvl1pPr>
              <a:defRPr/>
            </a:lvl1pPr>
          </a:lstStyle>
          <a:p>
            <a:pPr>
              <a:defRPr/>
            </a:pPr>
            <a:fld id="{22179739-F4A8-44EB-8B8E-F3F060272835}" type="slidenum">
              <a:rPr lang="ja-JP" altLang="en-US"/>
              <a:pPr>
                <a:defRPr/>
              </a:pPr>
              <a:t>‹#›</a:t>
            </a:fld>
            <a:endParaRPr lang="ja-JP" altLang="en-US"/>
          </a:p>
        </p:txBody>
      </p:sp>
    </p:spTree>
    <p:extLst>
      <p:ext uri="{BB962C8B-B14F-4D97-AF65-F5344CB8AC3E}">
        <p14:creationId xmlns:p14="http://schemas.microsoft.com/office/powerpoint/2010/main" val="21536532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22179739-F4A8-44EB-8B8E-F3F060272835}" type="slidenum">
              <a:rPr lang="ja-JP" altLang="en-US"/>
              <a:pPr>
                <a:defRPr/>
              </a:pPr>
              <a:t>‹#›</a:t>
            </a:fld>
            <a:endParaRPr lang="ja-JP" altLang="en-US"/>
          </a:p>
        </p:txBody>
      </p:sp>
    </p:spTree>
    <p:extLst>
      <p:ext uri="{BB962C8B-B14F-4D97-AF65-F5344CB8AC3E}">
        <p14:creationId xmlns:p14="http://schemas.microsoft.com/office/powerpoint/2010/main" val="442266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 テキストの書式設定</a:t>
            </a:r>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2CE7D0AE-9E03-46D1-A315-852BA605F826}" type="slidenum">
              <a:rPr lang="ja-JP" altLang="en-US"/>
              <a:pPr>
                <a:defRPr/>
              </a:pPr>
              <a:t>‹#›</a:t>
            </a:fld>
            <a:endParaRPr lang="ja-JP" altLang="en-US"/>
          </a:p>
        </p:txBody>
      </p:sp>
    </p:spTree>
    <p:extLst>
      <p:ext uri="{BB962C8B-B14F-4D97-AF65-F5344CB8AC3E}">
        <p14:creationId xmlns:p14="http://schemas.microsoft.com/office/powerpoint/2010/main" val="37398762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457200" y="1052513"/>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0" y="1052513"/>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 3"/>
          <p:cNvSpPr>
            <a:spLocks noGrp="1"/>
          </p:cNvSpPr>
          <p:nvPr>
            <p:ph type="dt" sz="half" idx="10"/>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36279818-8D6A-4348-9850-BF174C0306B5}" type="slidenum">
              <a:rPr lang="ja-JP" altLang="en-US"/>
              <a:pPr>
                <a:defRPr/>
              </a:pPr>
              <a:t>‹#›</a:t>
            </a:fld>
            <a:endParaRPr lang="ja-JP" altLang="en-US"/>
          </a:p>
        </p:txBody>
      </p:sp>
    </p:spTree>
    <p:extLst>
      <p:ext uri="{BB962C8B-B14F-4D97-AF65-F5344CB8AC3E}">
        <p14:creationId xmlns:p14="http://schemas.microsoft.com/office/powerpoint/2010/main" val="11910082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 3"/>
          <p:cNvSpPr>
            <a:spLocks noGrp="1"/>
          </p:cNvSpPr>
          <p:nvPr>
            <p:ph type="dt" sz="half" idx="10"/>
          </p:nvPr>
        </p:nvSpPr>
        <p:spPr/>
        <p:txBody>
          <a:bodyPr/>
          <a:lstStyle>
            <a:lvl1pPr>
              <a:defRPr/>
            </a:lvl1pPr>
          </a:lstStyle>
          <a:p>
            <a:pPr>
              <a:defRPr/>
            </a:pPr>
            <a:endParaRPr lang="ja-JP" altLang="en-US"/>
          </a:p>
        </p:txBody>
      </p:sp>
      <p:sp>
        <p:nvSpPr>
          <p:cNvPr id="9" name="スライド番号プレースホルダ 5"/>
          <p:cNvSpPr>
            <a:spLocks noGrp="1"/>
          </p:cNvSpPr>
          <p:nvPr>
            <p:ph type="sldNum" sz="quarter" idx="12"/>
          </p:nvPr>
        </p:nvSpPr>
        <p:spPr/>
        <p:txBody>
          <a:bodyPr/>
          <a:lstStyle>
            <a:lvl1pPr>
              <a:defRPr/>
            </a:lvl1pPr>
          </a:lstStyle>
          <a:p>
            <a:pPr>
              <a:defRPr/>
            </a:pPr>
            <a:fld id="{6785D233-20F8-46A4-8E13-096D2BEC4925}" type="slidenum">
              <a:rPr lang="ja-JP" altLang="en-US"/>
              <a:pPr>
                <a:defRPr/>
              </a:pPr>
              <a:t>‹#›</a:t>
            </a:fld>
            <a:endParaRPr lang="ja-JP" altLang="en-US"/>
          </a:p>
        </p:txBody>
      </p:sp>
    </p:spTree>
    <p:extLst>
      <p:ext uri="{BB962C8B-B14F-4D97-AF65-F5344CB8AC3E}">
        <p14:creationId xmlns:p14="http://schemas.microsoft.com/office/powerpoint/2010/main" val="24770916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日付プレースホルダ 3"/>
          <p:cNvSpPr>
            <a:spLocks noGrp="1"/>
          </p:cNvSpPr>
          <p:nvPr>
            <p:ph type="dt" sz="half" idx="10"/>
          </p:nvPr>
        </p:nvSpPr>
        <p:spPr/>
        <p:txBody>
          <a:bodyPr/>
          <a:lstStyle>
            <a:lvl1pPr>
              <a:defRPr/>
            </a:lvl1pPr>
          </a:lstStyle>
          <a:p>
            <a:pPr>
              <a:defRPr/>
            </a:pPr>
            <a:endParaRPr lang="ja-JP" altLang="en-US"/>
          </a:p>
        </p:txBody>
      </p:sp>
      <p:sp>
        <p:nvSpPr>
          <p:cNvPr id="5" name="スライド番号プレースホルダ 5"/>
          <p:cNvSpPr>
            <a:spLocks noGrp="1"/>
          </p:cNvSpPr>
          <p:nvPr>
            <p:ph type="sldNum" sz="quarter" idx="12"/>
          </p:nvPr>
        </p:nvSpPr>
        <p:spPr/>
        <p:txBody>
          <a:bodyPr/>
          <a:lstStyle>
            <a:lvl1pPr>
              <a:defRPr/>
            </a:lvl1pPr>
          </a:lstStyle>
          <a:p>
            <a:pPr>
              <a:defRPr/>
            </a:pPr>
            <a:fld id="{E0D9EE06-72B7-4E05-9460-672836B4F31B}" type="slidenum">
              <a:rPr lang="ja-JP" altLang="en-US"/>
              <a:pPr>
                <a:defRPr/>
              </a:pPr>
              <a:t>‹#›</a:t>
            </a:fld>
            <a:endParaRPr lang="ja-JP" altLang="en-US"/>
          </a:p>
        </p:txBody>
      </p:sp>
    </p:spTree>
    <p:extLst>
      <p:ext uri="{BB962C8B-B14F-4D97-AF65-F5344CB8AC3E}">
        <p14:creationId xmlns:p14="http://schemas.microsoft.com/office/powerpoint/2010/main" val="17006584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3"/>
          <p:cNvSpPr>
            <a:spLocks noGrp="1"/>
          </p:cNvSpPr>
          <p:nvPr>
            <p:ph type="dt" sz="half" idx="10"/>
          </p:nvPr>
        </p:nvSpPr>
        <p:spPr/>
        <p:txBody>
          <a:bodyPr/>
          <a:lstStyle>
            <a:lvl1pPr>
              <a:defRPr/>
            </a:lvl1pPr>
          </a:lstStyle>
          <a:p>
            <a:pPr>
              <a:defRPr/>
            </a:pPr>
            <a:endParaRPr lang="ja-JP" altLang="en-US"/>
          </a:p>
        </p:txBody>
      </p:sp>
      <p:sp>
        <p:nvSpPr>
          <p:cNvPr id="4" name="スライド番号プレースホルダ 5"/>
          <p:cNvSpPr>
            <a:spLocks noGrp="1"/>
          </p:cNvSpPr>
          <p:nvPr>
            <p:ph type="sldNum" sz="quarter" idx="12"/>
          </p:nvPr>
        </p:nvSpPr>
        <p:spPr/>
        <p:txBody>
          <a:bodyPr/>
          <a:lstStyle>
            <a:lvl1pPr>
              <a:defRPr/>
            </a:lvl1pPr>
          </a:lstStyle>
          <a:p>
            <a:pPr>
              <a:defRPr/>
            </a:pPr>
            <a:fld id="{CECA4364-EDBA-46AC-9496-BEE3D04CE7A5}" type="slidenum">
              <a:rPr lang="ja-JP" altLang="en-US"/>
              <a:pPr>
                <a:defRPr/>
              </a:pPr>
              <a:t>‹#›</a:t>
            </a:fld>
            <a:endParaRPr lang="ja-JP" altLang="en-US"/>
          </a:p>
        </p:txBody>
      </p:sp>
    </p:spTree>
    <p:extLst>
      <p:ext uri="{BB962C8B-B14F-4D97-AF65-F5344CB8AC3E}">
        <p14:creationId xmlns:p14="http://schemas.microsoft.com/office/powerpoint/2010/main" val="37032636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8BA20A48-7172-452F-BD7A-EFF61CDF8657}" type="slidenum">
              <a:rPr lang="ja-JP" altLang="en-US"/>
              <a:pPr>
                <a:defRPr/>
              </a:pPr>
              <a:t>‹#›</a:t>
            </a:fld>
            <a:endParaRPr lang="ja-JP" altLang="en-US"/>
          </a:p>
        </p:txBody>
      </p:sp>
    </p:spTree>
    <p:extLst>
      <p:ext uri="{BB962C8B-B14F-4D97-AF65-F5344CB8AC3E}">
        <p14:creationId xmlns:p14="http://schemas.microsoft.com/office/powerpoint/2010/main" val="18865690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cxnSp>
        <p:nvCxnSpPr>
          <p:cNvPr id="1026" name="直線コネクタ 6"/>
          <p:cNvCxnSpPr>
            <a:cxnSpLocks noChangeShapeType="1"/>
          </p:cNvCxnSpPr>
          <p:nvPr/>
        </p:nvCxnSpPr>
        <p:spPr bwMode="auto">
          <a:xfrm>
            <a:off x="0" y="549275"/>
            <a:ext cx="8693150" cy="0"/>
          </a:xfrm>
          <a:prstGeom prst="line">
            <a:avLst/>
          </a:prstGeom>
          <a:noFill/>
          <a:ln w="28575" algn="ctr">
            <a:solidFill>
              <a:schemeClr val="accent2"/>
            </a:solidFill>
            <a:round/>
            <a:headEnd/>
            <a:tailEnd/>
          </a:ln>
          <a:extLst>
            <a:ext uri="{909E8E84-426E-40DD-AFC4-6F175D3DCCD1}">
              <a14:hiddenFill xmlns:a14="http://schemas.microsoft.com/office/drawing/2010/main">
                <a:noFill/>
              </a14:hiddenFill>
            </a:ext>
          </a:extLst>
        </p:spPr>
      </p:cxnSp>
      <p:cxnSp>
        <p:nvCxnSpPr>
          <p:cNvPr id="1027" name="直線コネクタ 7"/>
          <p:cNvCxnSpPr>
            <a:cxnSpLocks noChangeShapeType="1"/>
          </p:cNvCxnSpPr>
          <p:nvPr/>
        </p:nvCxnSpPr>
        <p:spPr bwMode="auto">
          <a:xfrm>
            <a:off x="-14288" y="620713"/>
            <a:ext cx="8574088" cy="0"/>
          </a:xfrm>
          <a:prstGeom prst="line">
            <a:avLst/>
          </a:prstGeom>
          <a:noFill/>
          <a:ln w="28575" algn="ctr">
            <a:solidFill>
              <a:schemeClr val="accent5"/>
            </a:solidFill>
            <a:round/>
            <a:headEnd/>
            <a:tailEnd/>
          </a:ln>
        </p:spPr>
      </p:cxnSp>
      <p:cxnSp>
        <p:nvCxnSpPr>
          <p:cNvPr id="1028" name="直線コネクタ 8"/>
          <p:cNvCxnSpPr>
            <a:cxnSpLocks noChangeShapeType="1"/>
          </p:cNvCxnSpPr>
          <p:nvPr/>
        </p:nvCxnSpPr>
        <p:spPr bwMode="auto">
          <a:xfrm>
            <a:off x="0" y="692150"/>
            <a:ext cx="8426450" cy="0"/>
          </a:xfrm>
          <a:prstGeom prst="line">
            <a:avLst/>
          </a:prstGeom>
          <a:noFill/>
          <a:ln w="28575" algn="ctr">
            <a:solidFill>
              <a:schemeClr val="accent5"/>
            </a:solidFill>
            <a:round/>
            <a:headEnd/>
            <a:tailEnd/>
          </a:ln>
        </p:spPr>
      </p:cxnSp>
      <p:sp>
        <p:nvSpPr>
          <p:cNvPr id="1029" name="タイトル プレースホルダ 1"/>
          <p:cNvSpPr>
            <a:spLocks noGrp="1"/>
          </p:cNvSpPr>
          <p:nvPr>
            <p:ph type="title"/>
          </p:nvPr>
        </p:nvSpPr>
        <p:spPr bwMode="auto">
          <a:xfrm>
            <a:off x="0" y="0"/>
            <a:ext cx="9144000" cy="62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 タイトルの書式設定</a:t>
            </a:r>
          </a:p>
        </p:txBody>
      </p:sp>
      <p:sp>
        <p:nvSpPr>
          <p:cNvPr id="1030" name="テキスト プレースホルダ 2"/>
          <p:cNvSpPr>
            <a:spLocks noGrp="1"/>
          </p:cNvSpPr>
          <p:nvPr>
            <p:ph type="body" idx="1"/>
          </p:nvPr>
        </p:nvSpPr>
        <p:spPr bwMode="auto">
          <a:xfrm>
            <a:off x="457200" y="1052513"/>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 name="日付プレースホルダ 3"/>
          <p:cNvSpPr>
            <a:spLocks noGrp="1"/>
          </p:cNvSpPr>
          <p:nvPr>
            <p:ph type="dt" sz="half" idx="2"/>
          </p:nvPr>
        </p:nvSpPr>
        <p:spPr>
          <a:xfrm>
            <a:off x="4643438" y="6492875"/>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endParaRPr lang="ja-JP" altLang="en-US"/>
          </a:p>
        </p:txBody>
      </p:sp>
      <p:sp>
        <p:nvSpPr>
          <p:cNvPr id="12" name="スライド番号プレースホルダ 5"/>
          <p:cNvSpPr>
            <a:spLocks noGrp="1"/>
          </p:cNvSpPr>
          <p:nvPr>
            <p:ph type="sldNum" sz="quarter" idx="4"/>
          </p:nvPr>
        </p:nvSpPr>
        <p:spPr>
          <a:xfrm>
            <a:off x="8423275" y="6492875"/>
            <a:ext cx="720725" cy="365125"/>
          </a:xfrm>
          <a:prstGeom prst="rect">
            <a:avLst/>
          </a:prstGeom>
        </p:spPr>
        <p:txBody>
          <a:bodyPr vert="horz" lIns="91440" tIns="45720" rIns="91440" bIns="45720" rtlCol="0" anchor="b"/>
          <a:lstStyle>
            <a:lvl1pPr algn="r" fontAlgn="auto">
              <a:spcBef>
                <a:spcPts val="0"/>
              </a:spcBef>
              <a:spcAft>
                <a:spcPts val="0"/>
              </a:spcAft>
              <a:buFont typeface="+mj-lt"/>
              <a:buAutoNum type="arabicPeriod" startAt="7"/>
              <a:defRPr sz="1200">
                <a:solidFill>
                  <a:schemeClr val="tx1">
                    <a:tint val="75000"/>
                  </a:schemeClr>
                </a:solidFill>
                <a:latin typeface="+mn-lt"/>
                <a:ea typeface="+mn-ea"/>
              </a:defRPr>
            </a:lvl1pPr>
          </a:lstStyle>
          <a:p>
            <a:pPr>
              <a:buFont typeface="+mj-lt"/>
              <a:buAutoNum type="arabicPeriod" startAt="7"/>
              <a:defRPr/>
            </a:pPr>
            <a:fld id="{655BE33C-BF52-4619-A042-36DD7DEB5097}" type="slidenum">
              <a:rPr lang="ja-JP" altLang="en-US" smtClean="0"/>
              <a:pPr>
                <a:defRPr/>
              </a:pPr>
              <a:t>‹#›</a:t>
            </a:fld>
            <a:endParaRPr lang="ja-JP" altLang="en-US" dirty="0"/>
          </a:p>
        </p:txBody>
      </p:sp>
    </p:spTree>
  </p:cSld>
  <p:clrMap bg1="lt1" tx1="dk1" bg2="lt2" tx2="dk2" accent1="accent1" accent2="accent2" accent3="accent3" accent4="accent4" accent5="accent5" accent6="accent6" hlink="hlink" folHlink="folHlink"/>
  <p:sldLayoutIdLst>
    <p:sldLayoutId id="2147484336" r:id="rId1"/>
    <p:sldLayoutId id="2147484337" r:id="rId2"/>
    <p:sldLayoutId id="2147484326" r:id="rId3"/>
    <p:sldLayoutId id="2147484327" r:id="rId4"/>
    <p:sldLayoutId id="2147484328" r:id="rId5"/>
    <p:sldLayoutId id="2147484329" r:id="rId6"/>
    <p:sldLayoutId id="2147484330" r:id="rId7"/>
    <p:sldLayoutId id="2147484331" r:id="rId8"/>
    <p:sldLayoutId id="2147484332" r:id="rId9"/>
    <p:sldLayoutId id="2147484333" r:id="rId10"/>
    <p:sldLayoutId id="2147484334" r:id="rId11"/>
    <p:sldLayoutId id="2147484335" r:id="rId12"/>
  </p:sldLayoutIdLst>
  <p:hf hdr="0" ftr="0" dt="0"/>
  <p:txStyles>
    <p:title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p:titleStyle>
    <p:bodyStyle>
      <a:lvl1pPr marL="342900" indent="-342900" algn="l" rtl="0" eaLnBrk="0" fontAlgn="base" hangingPunct="0">
        <a:spcBef>
          <a:spcPct val="20000"/>
        </a:spcBef>
        <a:spcAft>
          <a:spcPct val="0"/>
        </a:spcAft>
        <a:buFont typeface="Arial" charset="0"/>
        <a:buChar char="•"/>
        <a:defRPr kumimoji="1" sz="20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kumimoji="1">
          <a:solidFill>
            <a:schemeClr val="tx1"/>
          </a:solidFill>
          <a:latin typeface="+mn-lt"/>
          <a:ea typeface="+mn-ea"/>
        </a:defRPr>
      </a:lvl2pPr>
      <a:lvl3pPr marL="1143000" indent="-228600" algn="l" rtl="0" eaLnBrk="0" fontAlgn="base" hangingPunct="0">
        <a:spcBef>
          <a:spcPct val="20000"/>
        </a:spcBef>
        <a:spcAft>
          <a:spcPct val="0"/>
        </a:spcAft>
        <a:buFont typeface="Arial" charset="0"/>
        <a:buChar char="•"/>
        <a:defRPr kumimoji="1" sz="1600">
          <a:solidFill>
            <a:schemeClr val="tx1"/>
          </a:solidFill>
          <a:latin typeface="+mn-lt"/>
          <a:ea typeface="+mn-ea"/>
        </a:defRPr>
      </a:lvl3pPr>
      <a:lvl4pPr marL="1600200" indent="-228600" algn="l" rtl="0" eaLnBrk="0" fontAlgn="base" hangingPunct="0">
        <a:spcBef>
          <a:spcPct val="20000"/>
        </a:spcBef>
        <a:spcAft>
          <a:spcPct val="0"/>
        </a:spcAft>
        <a:buFont typeface="Arial" charset="0"/>
        <a:buChar char="–"/>
        <a:defRPr kumimoji="1" sz="1400">
          <a:solidFill>
            <a:schemeClr val="tx1"/>
          </a:solidFill>
          <a:latin typeface="+mn-lt"/>
          <a:ea typeface="+mn-ea"/>
        </a:defRPr>
      </a:lvl4pPr>
      <a:lvl5pPr marL="2057400" indent="-228600" algn="l" rtl="0" eaLnBrk="0" fontAlgn="base" hangingPunct="0">
        <a:spcBef>
          <a:spcPct val="20000"/>
        </a:spcBef>
        <a:spcAft>
          <a:spcPct val="0"/>
        </a:spcAft>
        <a:buFont typeface="Arial" charset="0"/>
        <a:buChar char="»"/>
        <a:defRPr kumimoji="1" sz="1400">
          <a:solidFill>
            <a:schemeClr val="tx1"/>
          </a:solidFill>
          <a:latin typeface="+mn-lt"/>
          <a:ea typeface="+mn-ea"/>
        </a:defRPr>
      </a:lvl5pPr>
      <a:lvl6pPr marL="2514600" indent="-228600" algn="l" rtl="0" fontAlgn="base">
        <a:spcBef>
          <a:spcPct val="20000"/>
        </a:spcBef>
        <a:spcAft>
          <a:spcPct val="0"/>
        </a:spcAft>
        <a:buFont typeface="Arial" charset="0"/>
        <a:buChar char="»"/>
        <a:defRPr kumimoji="1" sz="1400">
          <a:solidFill>
            <a:schemeClr val="tx1"/>
          </a:solidFill>
          <a:latin typeface="+mn-lt"/>
          <a:ea typeface="+mn-ea"/>
        </a:defRPr>
      </a:lvl6pPr>
      <a:lvl7pPr marL="2971800" indent="-228600" algn="l" rtl="0" fontAlgn="base">
        <a:spcBef>
          <a:spcPct val="20000"/>
        </a:spcBef>
        <a:spcAft>
          <a:spcPct val="0"/>
        </a:spcAft>
        <a:buFont typeface="Arial" charset="0"/>
        <a:buChar char="»"/>
        <a:defRPr kumimoji="1" sz="1400">
          <a:solidFill>
            <a:schemeClr val="tx1"/>
          </a:solidFill>
          <a:latin typeface="+mn-lt"/>
          <a:ea typeface="+mn-ea"/>
        </a:defRPr>
      </a:lvl7pPr>
      <a:lvl8pPr marL="3429000" indent="-228600" algn="l" rtl="0" fontAlgn="base">
        <a:spcBef>
          <a:spcPct val="20000"/>
        </a:spcBef>
        <a:spcAft>
          <a:spcPct val="0"/>
        </a:spcAft>
        <a:buFont typeface="Arial" charset="0"/>
        <a:buChar char="»"/>
        <a:defRPr kumimoji="1" sz="1400">
          <a:solidFill>
            <a:schemeClr val="tx1"/>
          </a:solidFill>
          <a:latin typeface="+mn-lt"/>
          <a:ea typeface="+mn-ea"/>
        </a:defRPr>
      </a:lvl8pPr>
      <a:lvl9pPr marL="3886200" indent="-228600" algn="l" rtl="0" fontAlgn="base">
        <a:spcBef>
          <a:spcPct val="20000"/>
        </a:spcBef>
        <a:spcAft>
          <a:spcPct val="0"/>
        </a:spcAft>
        <a:buFont typeface="Arial" charset="0"/>
        <a:buChar char="»"/>
        <a:defRPr kumimoji="1" sz="14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3.xml"/><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txBox="1">
            <a:spLocks noChangeArrowheads="1"/>
          </p:cNvSpPr>
          <p:nvPr/>
        </p:nvSpPr>
        <p:spPr bwMode="auto">
          <a:xfrm>
            <a:off x="219714" y="1860849"/>
            <a:ext cx="8642350" cy="1568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kumimoji="1" sz="32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r>
              <a:rPr lang="ja-JP" altLang="en-US" sz="3900" b="1" kern="0" dirty="0">
                <a:latin typeface="Meiryo UI" pitchFamily="50" charset="-128"/>
                <a:ea typeface="Meiryo UI" pitchFamily="50" charset="-128"/>
                <a:cs typeface="Meiryo UI" pitchFamily="50" charset="-128"/>
              </a:rPr>
              <a:t>第</a:t>
            </a:r>
            <a:r>
              <a:rPr lang="en-US" altLang="ja-JP" sz="3900" b="1" kern="0" dirty="0">
                <a:latin typeface="Meiryo UI" pitchFamily="50" charset="-128"/>
                <a:ea typeface="Meiryo UI" pitchFamily="50" charset="-128"/>
                <a:cs typeface="Meiryo UI" pitchFamily="50" charset="-128"/>
              </a:rPr>
              <a:t>7</a:t>
            </a:r>
            <a:r>
              <a:rPr lang="ja-JP" altLang="en-US" sz="3900" b="1" kern="0" dirty="0">
                <a:latin typeface="Meiryo UI" pitchFamily="50" charset="-128"/>
                <a:ea typeface="Meiryo UI" pitchFamily="50" charset="-128"/>
                <a:cs typeface="Meiryo UI" pitchFamily="50" charset="-128"/>
              </a:rPr>
              <a:t>回</a:t>
            </a:r>
            <a:endParaRPr lang="en-US" altLang="ja-JP" sz="3900" b="1" kern="0" dirty="0">
              <a:latin typeface="Meiryo UI" pitchFamily="50" charset="-128"/>
              <a:ea typeface="Meiryo UI" pitchFamily="50" charset="-128"/>
              <a:cs typeface="Meiryo UI" pitchFamily="50" charset="-128"/>
            </a:endParaRPr>
          </a:p>
          <a:p>
            <a:pPr eaLnBrk="1" hangingPunct="1"/>
            <a:r>
              <a:rPr lang="ja-JP" altLang="en-US" sz="3900" b="1" kern="0" dirty="0">
                <a:latin typeface="Meiryo UI" pitchFamily="50" charset="-128"/>
                <a:ea typeface="Meiryo UI" pitchFamily="50" charset="-128"/>
                <a:cs typeface="Meiryo UI" pitchFamily="50" charset="-128"/>
              </a:rPr>
              <a:t>その他の観光に関するデータ活用方法①</a:t>
            </a:r>
            <a:endParaRPr lang="en-US" altLang="ja-JP" sz="3900" b="1" kern="0" dirty="0">
              <a:latin typeface="Meiryo UI" pitchFamily="50" charset="-128"/>
              <a:ea typeface="Meiryo UI" pitchFamily="50" charset="-128"/>
              <a:cs typeface="Meiryo UI" pitchFamily="50" charset="-128"/>
            </a:endParaRPr>
          </a:p>
          <a:p>
            <a:pPr eaLnBrk="1" hangingPunct="1"/>
            <a:r>
              <a:rPr lang="ja-JP" altLang="en-US" sz="2400" b="1" kern="0" dirty="0">
                <a:latin typeface="Meiryo UI" pitchFamily="50" charset="-128"/>
                <a:ea typeface="Meiryo UI" pitchFamily="50" charset="-128"/>
                <a:cs typeface="Meiryo UI" pitchFamily="50" charset="-128"/>
              </a:rPr>
              <a:t>「</a:t>
            </a:r>
            <a:r>
              <a:rPr lang="en-US" altLang="ja-JP" sz="2400" b="1" kern="0" dirty="0">
                <a:latin typeface="Meiryo UI" pitchFamily="50" charset="-128"/>
                <a:ea typeface="Meiryo UI" pitchFamily="50" charset="-128"/>
                <a:cs typeface="Meiryo UI" pitchFamily="50" charset="-128"/>
              </a:rPr>
              <a:t>Google Trend</a:t>
            </a:r>
            <a:r>
              <a:rPr lang="ja-JP" altLang="en-US" sz="2400" b="1" kern="0" dirty="0">
                <a:latin typeface="Meiryo UI" pitchFamily="50" charset="-128"/>
                <a:ea typeface="Meiryo UI" pitchFamily="50" charset="-128"/>
                <a:cs typeface="Meiryo UI" pitchFamily="50" charset="-128"/>
              </a:rPr>
              <a:t>など</a:t>
            </a:r>
            <a:r>
              <a:rPr lang="en-US" altLang="ja-JP" sz="2400" b="1" kern="0" dirty="0">
                <a:latin typeface="Meiryo UI" pitchFamily="50" charset="-128"/>
                <a:ea typeface="Meiryo UI" pitchFamily="50" charset="-128"/>
                <a:cs typeface="Meiryo UI" pitchFamily="50" charset="-128"/>
              </a:rPr>
              <a:t>Google</a:t>
            </a:r>
            <a:r>
              <a:rPr lang="ja-JP" altLang="en-US" sz="2400" b="1" kern="0" dirty="0">
                <a:latin typeface="Meiryo UI" pitchFamily="50" charset="-128"/>
                <a:ea typeface="Meiryo UI" pitchFamily="50" charset="-128"/>
                <a:cs typeface="Meiryo UI" pitchFamily="50" charset="-128"/>
              </a:rPr>
              <a:t>が提供するデータの見方」</a:t>
            </a:r>
            <a:endParaRPr lang="en-US" altLang="ja-JP" sz="2400" b="1" kern="0" dirty="0">
              <a:latin typeface="Meiryo UI" pitchFamily="50" charset="-128"/>
              <a:ea typeface="Meiryo UI" pitchFamily="50" charset="-128"/>
              <a:cs typeface="Meiryo UI" pitchFamily="50" charset="-128"/>
            </a:endParaRPr>
          </a:p>
        </p:txBody>
      </p:sp>
      <p:sp>
        <p:nvSpPr>
          <p:cNvPr id="2" name="スライド番号プレースホルダー 1">
            <a:extLst>
              <a:ext uri="{FF2B5EF4-FFF2-40B4-BE49-F238E27FC236}">
                <a16:creationId xmlns:a16="http://schemas.microsoft.com/office/drawing/2014/main" id="{CC5C3A57-DE99-426D-AB15-3BBCBDAD3424}"/>
              </a:ext>
            </a:extLst>
          </p:cNvPr>
          <p:cNvSpPr>
            <a:spLocks noGrp="1"/>
          </p:cNvSpPr>
          <p:nvPr>
            <p:ph type="sldNum" sz="quarter" idx="12"/>
          </p:nvPr>
        </p:nvSpPr>
        <p:spPr/>
        <p:txBody>
          <a:bodyPr/>
          <a:lstStyle/>
          <a:p>
            <a:pPr>
              <a:defRPr/>
            </a:pPr>
            <a:fld id="{22179739-F4A8-44EB-8B8E-F3F060272835}" type="slidenum">
              <a:rPr lang="ja-JP" altLang="en-US" smtClean="0"/>
              <a:pPr>
                <a:defRPr/>
              </a:pPr>
              <a:t>0</a:t>
            </a:fld>
            <a:endParaRPr lang="ja-JP" alt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589B14F7-9E37-2C4B-A9AB-A6A448BC1CFC}"/>
              </a:ext>
            </a:extLst>
          </p:cNvPr>
          <p:cNvSpPr txBox="1"/>
          <p:nvPr/>
        </p:nvSpPr>
        <p:spPr>
          <a:xfrm>
            <a:off x="251520" y="908720"/>
            <a:ext cx="3456384" cy="369332"/>
          </a:xfrm>
          <a:prstGeom prst="rect">
            <a:avLst/>
          </a:prstGeom>
          <a:noFill/>
        </p:spPr>
        <p:txBody>
          <a:bodyPr wrap="square" rtlCol="0">
            <a:spAutoFit/>
          </a:bodyPr>
          <a:lstStyle/>
          <a:p>
            <a:pPr algn="l"/>
            <a:r>
              <a:rPr lang="ja-JP" altLang="en-US" b="1">
                <a:latin typeface="+mn-ea"/>
                <a:ea typeface="+mn-ea"/>
              </a:rPr>
              <a:t>●関連トピックやキーワードを知る</a:t>
            </a:r>
          </a:p>
        </p:txBody>
      </p:sp>
      <p:pic>
        <p:nvPicPr>
          <p:cNvPr id="5" name="図 4">
            <a:extLst>
              <a:ext uri="{FF2B5EF4-FFF2-40B4-BE49-F238E27FC236}">
                <a16:creationId xmlns:a16="http://schemas.microsoft.com/office/drawing/2014/main" id="{1C8B7339-F15D-164E-9B66-63489C1D4B5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75655" y="1888376"/>
            <a:ext cx="5931115" cy="3772872"/>
          </a:xfrm>
          <a:prstGeom prst="rect">
            <a:avLst/>
          </a:prstGeom>
          <a:ln>
            <a:solidFill>
              <a:schemeClr val="bg1">
                <a:lumMod val="85000"/>
              </a:schemeClr>
            </a:solidFill>
          </a:ln>
        </p:spPr>
      </p:pic>
      <p:sp>
        <p:nvSpPr>
          <p:cNvPr id="6" name="テキスト ボックス 5">
            <a:extLst>
              <a:ext uri="{FF2B5EF4-FFF2-40B4-BE49-F238E27FC236}">
                <a16:creationId xmlns:a16="http://schemas.microsoft.com/office/drawing/2014/main" id="{80DA3464-5167-5A44-9DAE-D3CF797A1CD1}"/>
              </a:ext>
            </a:extLst>
          </p:cNvPr>
          <p:cNvSpPr txBox="1"/>
          <p:nvPr/>
        </p:nvSpPr>
        <p:spPr>
          <a:xfrm>
            <a:off x="827584" y="1231593"/>
            <a:ext cx="7404591" cy="584775"/>
          </a:xfrm>
          <a:prstGeom prst="rect">
            <a:avLst/>
          </a:prstGeom>
          <a:noFill/>
        </p:spPr>
        <p:txBody>
          <a:bodyPr wrap="none" rtlCol="0">
            <a:spAutoFit/>
          </a:bodyPr>
          <a:lstStyle/>
          <a:p>
            <a:pPr algn="l"/>
            <a:r>
              <a:rPr lang="ja-JP" altLang="en-US" sz="1600">
                <a:latin typeface="+mn-ea"/>
                <a:ea typeface="+mn-ea"/>
              </a:rPr>
              <a:t>キーワードを検索後、スクロールすると下部に関連トピックと関連キーワードが表示されます。</a:t>
            </a:r>
            <a:endParaRPr lang="en-US" altLang="ja-JP" sz="1600" dirty="0">
              <a:latin typeface="+mn-ea"/>
              <a:ea typeface="+mn-ea"/>
            </a:endParaRPr>
          </a:p>
          <a:p>
            <a:pPr algn="l"/>
            <a:r>
              <a:rPr lang="ja-JP" altLang="en-US" sz="1600">
                <a:latin typeface="+mn-ea"/>
                <a:ea typeface="+mn-ea"/>
              </a:rPr>
              <a:t>検索した単語と同時に検索されることの多い項目が表示されます。</a:t>
            </a:r>
            <a:endParaRPr kumimoji="1" lang="ja-JP" altLang="en-US" sz="1600">
              <a:latin typeface="+mn-ea"/>
              <a:ea typeface="+mn-ea"/>
            </a:endParaRPr>
          </a:p>
        </p:txBody>
      </p:sp>
      <p:sp>
        <p:nvSpPr>
          <p:cNvPr id="7" name="テキスト ボックス 6">
            <a:extLst>
              <a:ext uri="{FF2B5EF4-FFF2-40B4-BE49-F238E27FC236}">
                <a16:creationId xmlns:a16="http://schemas.microsoft.com/office/drawing/2014/main" id="{956E915F-7B2C-104D-8F17-7ED82B96C2FC}"/>
              </a:ext>
            </a:extLst>
          </p:cNvPr>
          <p:cNvSpPr txBox="1"/>
          <p:nvPr/>
        </p:nvSpPr>
        <p:spPr>
          <a:xfrm>
            <a:off x="251520" y="5805264"/>
            <a:ext cx="8819654" cy="800219"/>
          </a:xfrm>
          <a:prstGeom prst="rect">
            <a:avLst/>
          </a:prstGeom>
          <a:noFill/>
        </p:spPr>
        <p:txBody>
          <a:bodyPr wrap="square" rtlCol="0">
            <a:spAutoFit/>
          </a:bodyPr>
          <a:lstStyle/>
          <a:p>
            <a:pPr algn="l"/>
            <a:r>
              <a:rPr lang="ja-JP" altLang="en-US" b="1" dirty="0">
                <a:latin typeface="+mn-ea"/>
                <a:ea typeface="+mn-ea"/>
              </a:rPr>
              <a:t>関連トピックの</a:t>
            </a:r>
            <a:r>
              <a:rPr lang="en-US" altLang="ja-JP" b="1" dirty="0">
                <a:latin typeface="+mn-ea"/>
                <a:ea typeface="+mn-ea"/>
              </a:rPr>
              <a:t>2</a:t>
            </a:r>
            <a:r>
              <a:rPr lang="ja-JP" altLang="en-US" b="1" dirty="0">
                <a:latin typeface="+mn-ea"/>
                <a:ea typeface="+mn-ea"/>
              </a:rPr>
              <a:t>番目に「</a:t>
            </a:r>
            <a:r>
              <a:rPr lang="en" altLang="ja-JP" b="1" dirty="0">
                <a:latin typeface="+mn-ea"/>
                <a:ea typeface="+mn-ea"/>
              </a:rPr>
              <a:t>NO.18</a:t>
            </a:r>
            <a:r>
              <a:rPr lang="ja-JP" altLang="en-US" b="1" dirty="0">
                <a:latin typeface="+mn-ea"/>
                <a:ea typeface="+mn-ea"/>
              </a:rPr>
              <a:t>ハンバーガー」は何故、検索が急上昇しているのか？</a:t>
            </a:r>
            <a:endParaRPr lang="en-US" altLang="ja-JP" b="1" dirty="0">
              <a:latin typeface="+mn-ea"/>
              <a:ea typeface="+mn-ea"/>
            </a:endParaRPr>
          </a:p>
          <a:p>
            <a:pPr algn="l"/>
            <a:r>
              <a:rPr lang="ja-JP" altLang="en-US" sz="1400" dirty="0">
                <a:latin typeface="+mn-ea"/>
                <a:ea typeface="+mn-ea"/>
              </a:rPr>
              <a:t>「バーガーサミット」への出店を行い認知度をあげている、“ふきのとうバーガー”など限定のハンバーガーを販売するようになった。情勢に合わせてテイクアウトも始めるようになった。など、なぜ検索が上昇しているのか要因を考えながら活用します。</a:t>
            </a:r>
            <a:endParaRPr kumimoji="1" lang="ja-JP" altLang="en-US" sz="1400" dirty="0">
              <a:latin typeface="+mn-ea"/>
              <a:ea typeface="+mn-ea"/>
            </a:endParaRPr>
          </a:p>
        </p:txBody>
      </p:sp>
      <p:cxnSp>
        <p:nvCxnSpPr>
          <p:cNvPr id="9" name="直線コネクタ 8">
            <a:extLst>
              <a:ext uri="{FF2B5EF4-FFF2-40B4-BE49-F238E27FC236}">
                <a16:creationId xmlns:a16="http://schemas.microsoft.com/office/drawing/2014/main" id="{0314134F-053D-4F4A-8A76-B2DF75A7DA39}"/>
              </a:ext>
            </a:extLst>
          </p:cNvPr>
          <p:cNvCxnSpPr/>
          <p:nvPr/>
        </p:nvCxnSpPr>
        <p:spPr>
          <a:xfrm>
            <a:off x="1907704" y="4365104"/>
            <a:ext cx="158417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3" name="スライド番号プレースホルダー 2">
            <a:extLst>
              <a:ext uri="{FF2B5EF4-FFF2-40B4-BE49-F238E27FC236}">
                <a16:creationId xmlns:a16="http://schemas.microsoft.com/office/drawing/2014/main" id="{03AB60B6-113E-4B04-9E8E-570C2180A2DD}"/>
              </a:ext>
            </a:extLst>
          </p:cNvPr>
          <p:cNvSpPr>
            <a:spLocks noGrp="1"/>
          </p:cNvSpPr>
          <p:nvPr>
            <p:ph type="sldNum" sz="quarter" idx="12"/>
          </p:nvPr>
        </p:nvSpPr>
        <p:spPr/>
        <p:txBody>
          <a:bodyPr/>
          <a:lstStyle/>
          <a:p>
            <a:pPr>
              <a:defRPr/>
            </a:pPr>
            <a:fld id="{22179739-F4A8-44EB-8B8E-F3F060272835}" type="slidenum">
              <a:rPr lang="ja-JP" altLang="en-US" smtClean="0"/>
              <a:pPr>
                <a:defRPr/>
              </a:pPr>
              <a:t>9</a:t>
            </a:fld>
            <a:endParaRPr lang="ja-JP" altLang="en-US"/>
          </a:p>
        </p:txBody>
      </p:sp>
      <p:sp>
        <p:nvSpPr>
          <p:cNvPr id="8" name="テキスト ボックス 7">
            <a:extLst>
              <a:ext uri="{FF2B5EF4-FFF2-40B4-BE49-F238E27FC236}">
                <a16:creationId xmlns:a16="http://schemas.microsoft.com/office/drawing/2014/main" id="{4A9EA331-D617-49BB-B311-AE4400B01918}"/>
              </a:ext>
            </a:extLst>
          </p:cNvPr>
          <p:cNvSpPr txBox="1"/>
          <p:nvPr/>
        </p:nvSpPr>
        <p:spPr>
          <a:xfrm>
            <a:off x="7478692" y="5561220"/>
            <a:ext cx="944583" cy="200055"/>
          </a:xfrm>
          <a:prstGeom prst="rect">
            <a:avLst/>
          </a:prstGeom>
          <a:solidFill>
            <a:schemeClr val="bg1"/>
          </a:solidFill>
        </p:spPr>
        <p:txBody>
          <a:bodyPr wrap="square" rtlCol="0">
            <a:spAutoFit/>
          </a:bodyPr>
          <a:lstStyle/>
          <a:p>
            <a:pPr algn="r"/>
            <a:r>
              <a:rPr lang="ja-JP" altLang="en-US" sz="700" dirty="0"/>
              <a:t>画像出典：</a:t>
            </a:r>
            <a:r>
              <a:rPr lang="en-US" altLang="ja-JP" sz="700" dirty="0"/>
              <a:t>Google</a:t>
            </a:r>
          </a:p>
        </p:txBody>
      </p:sp>
    </p:spTree>
    <p:extLst>
      <p:ext uri="{BB962C8B-B14F-4D97-AF65-F5344CB8AC3E}">
        <p14:creationId xmlns:p14="http://schemas.microsoft.com/office/powerpoint/2010/main" val="13551114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589B14F7-9E37-2C4B-A9AB-A6A448BC1CFC}"/>
              </a:ext>
            </a:extLst>
          </p:cNvPr>
          <p:cNvSpPr txBox="1"/>
          <p:nvPr/>
        </p:nvSpPr>
        <p:spPr>
          <a:xfrm>
            <a:off x="251520" y="908720"/>
            <a:ext cx="3456384" cy="369332"/>
          </a:xfrm>
          <a:prstGeom prst="rect">
            <a:avLst/>
          </a:prstGeom>
          <a:noFill/>
        </p:spPr>
        <p:txBody>
          <a:bodyPr wrap="square" rtlCol="0">
            <a:spAutoFit/>
          </a:bodyPr>
          <a:lstStyle/>
          <a:p>
            <a:pPr algn="l"/>
            <a:r>
              <a:rPr lang="ja-JP" altLang="en-US" b="1"/>
              <a:t>●期間を指定する</a:t>
            </a:r>
          </a:p>
        </p:txBody>
      </p:sp>
      <p:sp>
        <p:nvSpPr>
          <p:cNvPr id="3" name="テキスト ボックス 2">
            <a:extLst>
              <a:ext uri="{FF2B5EF4-FFF2-40B4-BE49-F238E27FC236}">
                <a16:creationId xmlns:a16="http://schemas.microsoft.com/office/drawing/2014/main" id="{46FDF50D-EFE4-5F42-B84A-2F1924E57E6E}"/>
              </a:ext>
            </a:extLst>
          </p:cNvPr>
          <p:cNvSpPr txBox="1"/>
          <p:nvPr/>
        </p:nvSpPr>
        <p:spPr>
          <a:xfrm>
            <a:off x="142961" y="1723608"/>
            <a:ext cx="3852975" cy="830997"/>
          </a:xfrm>
          <a:prstGeom prst="rect">
            <a:avLst/>
          </a:prstGeom>
          <a:noFill/>
        </p:spPr>
        <p:txBody>
          <a:bodyPr wrap="square" rtlCol="0">
            <a:spAutoFit/>
          </a:bodyPr>
          <a:lstStyle/>
          <a:p>
            <a:pPr algn="l"/>
            <a:r>
              <a:rPr lang="ja-JP" altLang="en-US" sz="1600">
                <a:latin typeface="+mn-ea"/>
                <a:ea typeface="+mn-ea"/>
              </a:rPr>
              <a:t>デフォルトでは、直近</a:t>
            </a:r>
            <a:r>
              <a:rPr lang="en-US" altLang="ja-JP" sz="1600" dirty="0">
                <a:latin typeface="+mn-ea"/>
                <a:ea typeface="+mn-ea"/>
              </a:rPr>
              <a:t>12</a:t>
            </a:r>
            <a:r>
              <a:rPr lang="ja-JP" altLang="en-US" sz="1600">
                <a:latin typeface="+mn-ea"/>
                <a:ea typeface="+mn-ea"/>
              </a:rPr>
              <a:t>ヶ月間の推移が表示されているため、</a:t>
            </a:r>
            <a:r>
              <a:rPr lang="en-US" altLang="ja-JP" sz="1600" dirty="0">
                <a:latin typeface="+mn-ea"/>
                <a:ea typeface="+mn-ea"/>
              </a:rPr>
              <a:t>[</a:t>
            </a:r>
            <a:r>
              <a:rPr lang="ja-JP" altLang="en-US" sz="1600">
                <a:latin typeface="+mn-ea"/>
                <a:ea typeface="+mn-ea"/>
              </a:rPr>
              <a:t>直近</a:t>
            </a:r>
            <a:r>
              <a:rPr lang="en-US" altLang="ja-JP" sz="1600" dirty="0">
                <a:latin typeface="+mn-ea"/>
                <a:ea typeface="+mn-ea"/>
              </a:rPr>
              <a:t>12</a:t>
            </a:r>
            <a:r>
              <a:rPr lang="ja-JP" altLang="en-US" sz="1600">
                <a:latin typeface="+mn-ea"/>
                <a:ea typeface="+mn-ea"/>
              </a:rPr>
              <a:t>ヶ月間▼</a:t>
            </a:r>
            <a:r>
              <a:rPr lang="en-US" altLang="ja-JP" sz="1600" dirty="0">
                <a:latin typeface="+mn-ea"/>
                <a:ea typeface="+mn-ea"/>
              </a:rPr>
              <a:t>]</a:t>
            </a:r>
            <a:r>
              <a:rPr lang="ja-JP" altLang="en-US" sz="1600">
                <a:latin typeface="+mn-ea"/>
                <a:ea typeface="+mn-ea"/>
              </a:rPr>
              <a:t>をクリックすると期間の変更が可能です。</a:t>
            </a:r>
            <a:endParaRPr kumimoji="1" lang="ja-JP" altLang="en-US" sz="1600">
              <a:latin typeface="+mn-ea"/>
              <a:ea typeface="+mn-ea"/>
            </a:endParaRPr>
          </a:p>
        </p:txBody>
      </p:sp>
      <p:sp>
        <p:nvSpPr>
          <p:cNvPr id="4" name="テキスト ボックス 3">
            <a:extLst>
              <a:ext uri="{FF2B5EF4-FFF2-40B4-BE49-F238E27FC236}">
                <a16:creationId xmlns:a16="http://schemas.microsoft.com/office/drawing/2014/main" id="{881AAD59-F386-B142-AD0B-DF7AF52DD618}"/>
              </a:ext>
            </a:extLst>
          </p:cNvPr>
          <p:cNvSpPr txBox="1"/>
          <p:nvPr/>
        </p:nvSpPr>
        <p:spPr>
          <a:xfrm>
            <a:off x="142961" y="4017341"/>
            <a:ext cx="3852975" cy="830997"/>
          </a:xfrm>
          <a:prstGeom prst="rect">
            <a:avLst/>
          </a:prstGeom>
          <a:noFill/>
        </p:spPr>
        <p:txBody>
          <a:bodyPr wrap="square" rtlCol="0">
            <a:spAutoFit/>
          </a:bodyPr>
          <a:lstStyle/>
          <a:p>
            <a:pPr algn="l"/>
            <a:r>
              <a:rPr lang="ja-JP" altLang="en-US" sz="1600" dirty="0">
                <a:latin typeface="+mn-ea"/>
                <a:ea typeface="+mn-ea"/>
              </a:rPr>
              <a:t>プルダウン上では、</a:t>
            </a:r>
            <a:r>
              <a:rPr lang="en-US" altLang="ja-JP" sz="1600" dirty="0">
                <a:latin typeface="+mn-ea"/>
                <a:ea typeface="+mn-ea"/>
              </a:rPr>
              <a:t>[</a:t>
            </a:r>
            <a:r>
              <a:rPr lang="ja-JP" altLang="en-US" sz="1600" dirty="0">
                <a:latin typeface="+mn-ea"/>
                <a:ea typeface="+mn-ea"/>
              </a:rPr>
              <a:t>過去</a:t>
            </a:r>
            <a:r>
              <a:rPr lang="en-US" altLang="ja-JP" sz="1600" dirty="0">
                <a:latin typeface="+mn-ea"/>
                <a:ea typeface="+mn-ea"/>
              </a:rPr>
              <a:t>1</a:t>
            </a:r>
            <a:r>
              <a:rPr lang="ja-JP" altLang="en-US" sz="1600" dirty="0">
                <a:latin typeface="+mn-ea"/>
                <a:ea typeface="+mn-ea"/>
              </a:rPr>
              <a:t>日</a:t>
            </a:r>
            <a:r>
              <a:rPr lang="en-US" altLang="ja-JP" sz="1600" dirty="0">
                <a:latin typeface="+mn-ea"/>
                <a:ea typeface="+mn-ea"/>
              </a:rPr>
              <a:t>]</a:t>
            </a:r>
            <a:r>
              <a:rPr lang="ja-JP" altLang="en-US" sz="1600" dirty="0">
                <a:latin typeface="+mn-ea"/>
                <a:ea typeface="+mn-ea"/>
              </a:rPr>
              <a:t>や</a:t>
            </a:r>
            <a:r>
              <a:rPr lang="en-US" altLang="ja-JP" sz="1600" dirty="0">
                <a:latin typeface="+mn-ea"/>
                <a:ea typeface="+mn-ea"/>
              </a:rPr>
              <a:t>[</a:t>
            </a:r>
            <a:r>
              <a:rPr lang="ja-JP" altLang="en-US" sz="1600" dirty="0">
                <a:latin typeface="+mn-ea"/>
                <a:ea typeface="+mn-ea"/>
              </a:rPr>
              <a:t>過去</a:t>
            </a:r>
            <a:r>
              <a:rPr lang="en-US" altLang="ja-JP" sz="1600" dirty="0">
                <a:latin typeface="+mn-ea"/>
                <a:ea typeface="+mn-ea"/>
              </a:rPr>
              <a:t>30</a:t>
            </a:r>
            <a:r>
              <a:rPr lang="ja-JP" altLang="en-US" sz="1600" dirty="0">
                <a:latin typeface="+mn-ea"/>
                <a:ea typeface="+mn-ea"/>
              </a:rPr>
              <a:t>日</a:t>
            </a:r>
            <a:r>
              <a:rPr lang="en-US" altLang="ja-JP" sz="1600" dirty="0">
                <a:latin typeface="+mn-ea"/>
                <a:ea typeface="+mn-ea"/>
              </a:rPr>
              <a:t>]</a:t>
            </a:r>
            <a:r>
              <a:rPr lang="ja-JP" altLang="en-US" sz="1600" dirty="0">
                <a:latin typeface="+mn-ea"/>
                <a:ea typeface="+mn-ea"/>
              </a:rPr>
              <a:t>などの候補がありますが、それ以外の期間も任意で選択することができます。</a:t>
            </a:r>
            <a:endParaRPr kumimoji="1" lang="ja-JP" altLang="en-US" sz="1600" dirty="0">
              <a:latin typeface="+mn-ea"/>
              <a:ea typeface="+mn-ea"/>
            </a:endParaRPr>
          </a:p>
        </p:txBody>
      </p:sp>
      <p:pic>
        <p:nvPicPr>
          <p:cNvPr id="7" name="図 6">
            <a:extLst>
              <a:ext uri="{FF2B5EF4-FFF2-40B4-BE49-F238E27FC236}">
                <a16:creationId xmlns:a16="http://schemas.microsoft.com/office/drawing/2014/main" id="{122E04AC-1B39-9247-9D60-595503E33BC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95936" y="940728"/>
            <a:ext cx="4191686" cy="2484182"/>
          </a:xfrm>
          <a:prstGeom prst="rect">
            <a:avLst/>
          </a:prstGeom>
        </p:spPr>
      </p:pic>
      <p:pic>
        <p:nvPicPr>
          <p:cNvPr id="9" name="図 8">
            <a:extLst>
              <a:ext uri="{FF2B5EF4-FFF2-40B4-BE49-F238E27FC236}">
                <a16:creationId xmlns:a16="http://schemas.microsoft.com/office/drawing/2014/main" id="{97356036-407A-264C-B9A1-78F90A8E3EC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995936" y="3789332"/>
            <a:ext cx="4203960" cy="2519988"/>
          </a:xfrm>
          <a:prstGeom prst="rect">
            <a:avLst/>
          </a:prstGeom>
        </p:spPr>
      </p:pic>
      <p:sp>
        <p:nvSpPr>
          <p:cNvPr id="5" name="スライド番号プレースホルダー 4">
            <a:extLst>
              <a:ext uri="{FF2B5EF4-FFF2-40B4-BE49-F238E27FC236}">
                <a16:creationId xmlns:a16="http://schemas.microsoft.com/office/drawing/2014/main" id="{2EB9B3B9-33AF-46E3-BD58-56C99DEF1E5B}"/>
              </a:ext>
            </a:extLst>
          </p:cNvPr>
          <p:cNvSpPr>
            <a:spLocks noGrp="1"/>
          </p:cNvSpPr>
          <p:nvPr>
            <p:ph type="sldNum" sz="quarter" idx="12"/>
          </p:nvPr>
        </p:nvSpPr>
        <p:spPr/>
        <p:txBody>
          <a:bodyPr/>
          <a:lstStyle/>
          <a:p>
            <a:pPr>
              <a:defRPr/>
            </a:pPr>
            <a:fld id="{22179739-F4A8-44EB-8B8E-F3F060272835}" type="slidenum">
              <a:rPr lang="ja-JP" altLang="en-US" smtClean="0"/>
              <a:pPr>
                <a:defRPr/>
              </a:pPr>
              <a:t>10</a:t>
            </a:fld>
            <a:endParaRPr lang="ja-JP" altLang="en-US"/>
          </a:p>
        </p:txBody>
      </p:sp>
      <p:sp>
        <p:nvSpPr>
          <p:cNvPr id="8" name="テキスト ボックス 7">
            <a:extLst>
              <a:ext uri="{FF2B5EF4-FFF2-40B4-BE49-F238E27FC236}">
                <a16:creationId xmlns:a16="http://schemas.microsoft.com/office/drawing/2014/main" id="{9387190E-0BA8-4168-A2A8-6882596AA5B2}"/>
              </a:ext>
            </a:extLst>
          </p:cNvPr>
          <p:cNvSpPr txBox="1"/>
          <p:nvPr/>
        </p:nvSpPr>
        <p:spPr>
          <a:xfrm>
            <a:off x="7596336" y="6468048"/>
            <a:ext cx="944583" cy="200055"/>
          </a:xfrm>
          <a:prstGeom prst="rect">
            <a:avLst/>
          </a:prstGeom>
          <a:solidFill>
            <a:schemeClr val="bg1"/>
          </a:solidFill>
        </p:spPr>
        <p:txBody>
          <a:bodyPr wrap="square" rtlCol="0">
            <a:spAutoFit/>
          </a:bodyPr>
          <a:lstStyle/>
          <a:p>
            <a:pPr algn="r"/>
            <a:r>
              <a:rPr lang="ja-JP" altLang="en-US" sz="700" dirty="0"/>
              <a:t>画像出典：</a:t>
            </a:r>
            <a:r>
              <a:rPr lang="en-US" altLang="ja-JP" sz="700" dirty="0"/>
              <a:t>Google</a:t>
            </a:r>
          </a:p>
        </p:txBody>
      </p:sp>
    </p:spTree>
    <p:extLst>
      <p:ext uri="{BB962C8B-B14F-4D97-AF65-F5344CB8AC3E}">
        <p14:creationId xmlns:p14="http://schemas.microsoft.com/office/powerpoint/2010/main" val="24156480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AB9B766A-1B3E-A44E-9DCC-10F9BB2B8686}"/>
              </a:ext>
            </a:extLst>
          </p:cNvPr>
          <p:cNvSpPr txBox="1"/>
          <p:nvPr/>
        </p:nvSpPr>
        <p:spPr>
          <a:xfrm>
            <a:off x="285414" y="1473461"/>
            <a:ext cx="8311891" cy="338554"/>
          </a:xfrm>
          <a:prstGeom prst="rect">
            <a:avLst/>
          </a:prstGeom>
          <a:noFill/>
        </p:spPr>
        <p:txBody>
          <a:bodyPr wrap="none" rtlCol="0">
            <a:spAutoFit/>
          </a:bodyPr>
          <a:lstStyle/>
          <a:p>
            <a:pPr algn="l"/>
            <a:r>
              <a:rPr lang="ja-JP" altLang="en-US" sz="1600" b="1">
                <a:latin typeface="+mn-ea"/>
                <a:ea typeface="+mn-ea"/>
              </a:rPr>
              <a:t>特定の期間</a:t>
            </a:r>
            <a:r>
              <a:rPr lang="en-US" altLang="ja-JP" sz="1600" b="1" dirty="0">
                <a:latin typeface="+mn-ea"/>
                <a:ea typeface="+mn-ea"/>
              </a:rPr>
              <a:t>(</a:t>
            </a:r>
            <a:r>
              <a:rPr lang="ja-JP" altLang="en-US" sz="1600" b="1">
                <a:latin typeface="+mn-ea"/>
                <a:ea typeface="+mn-ea"/>
              </a:rPr>
              <a:t>開始日～終了日</a:t>
            </a:r>
            <a:r>
              <a:rPr lang="en-US" altLang="ja-JP" sz="1600" b="1" dirty="0">
                <a:latin typeface="+mn-ea"/>
                <a:ea typeface="+mn-ea"/>
              </a:rPr>
              <a:t>)</a:t>
            </a:r>
            <a:r>
              <a:rPr lang="ja-JP" altLang="en-US" sz="1600" b="1">
                <a:latin typeface="+mn-ea"/>
                <a:ea typeface="+mn-ea"/>
              </a:rPr>
              <a:t>を指定する、もしくは西暦〇〇年の</a:t>
            </a:r>
            <a:r>
              <a:rPr lang="en-US" altLang="ja-JP" sz="1600" b="1" dirty="0">
                <a:latin typeface="+mn-ea"/>
                <a:ea typeface="+mn-ea"/>
              </a:rPr>
              <a:t>1</a:t>
            </a:r>
            <a:r>
              <a:rPr lang="ja-JP" altLang="en-US" sz="1600" b="1">
                <a:latin typeface="+mn-ea"/>
                <a:ea typeface="+mn-ea"/>
              </a:rPr>
              <a:t>年間を指定することがきます。</a:t>
            </a:r>
            <a:endParaRPr kumimoji="1" lang="ja-JP" altLang="en-US" sz="1600" b="1">
              <a:latin typeface="+mn-ea"/>
              <a:ea typeface="+mn-ea"/>
            </a:endParaRPr>
          </a:p>
        </p:txBody>
      </p:sp>
      <p:sp>
        <p:nvSpPr>
          <p:cNvPr id="6" name="テキスト ボックス 5">
            <a:extLst>
              <a:ext uri="{FF2B5EF4-FFF2-40B4-BE49-F238E27FC236}">
                <a16:creationId xmlns:a16="http://schemas.microsoft.com/office/drawing/2014/main" id="{C7CDD628-2409-6940-A41A-7BF555AAB37A}"/>
              </a:ext>
            </a:extLst>
          </p:cNvPr>
          <p:cNvSpPr txBox="1"/>
          <p:nvPr/>
        </p:nvSpPr>
        <p:spPr>
          <a:xfrm>
            <a:off x="251520" y="908720"/>
            <a:ext cx="3456384" cy="369332"/>
          </a:xfrm>
          <a:prstGeom prst="rect">
            <a:avLst/>
          </a:prstGeom>
          <a:noFill/>
        </p:spPr>
        <p:txBody>
          <a:bodyPr wrap="square" rtlCol="0">
            <a:spAutoFit/>
          </a:bodyPr>
          <a:lstStyle/>
          <a:p>
            <a:pPr algn="l"/>
            <a:r>
              <a:rPr lang="ja-JP" altLang="en-US" b="1"/>
              <a:t>●期間を指定する</a:t>
            </a:r>
          </a:p>
        </p:txBody>
      </p:sp>
      <p:pic>
        <p:nvPicPr>
          <p:cNvPr id="9" name="図 8">
            <a:extLst>
              <a:ext uri="{FF2B5EF4-FFF2-40B4-BE49-F238E27FC236}">
                <a16:creationId xmlns:a16="http://schemas.microsoft.com/office/drawing/2014/main" id="{F390F3AC-32BB-364B-AA99-2886F4C7610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91680" y="2007424"/>
            <a:ext cx="5616624" cy="3346073"/>
          </a:xfrm>
          <a:prstGeom prst="rect">
            <a:avLst/>
          </a:prstGeom>
        </p:spPr>
      </p:pic>
      <p:sp>
        <p:nvSpPr>
          <p:cNvPr id="12" name="テキスト ボックス 11">
            <a:extLst>
              <a:ext uri="{FF2B5EF4-FFF2-40B4-BE49-F238E27FC236}">
                <a16:creationId xmlns:a16="http://schemas.microsoft.com/office/drawing/2014/main" id="{D0C2D6F8-8FE6-8D43-969B-9F650E5287A1}"/>
              </a:ext>
            </a:extLst>
          </p:cNvPr>
          <p:cNvSpPr txBox="1"/>
          <p:nvPr/>
        </p:nvSpPr>
        <p:spPr>
          <a:xfrm>
            <a:off x="174614" y="5661248"/>
            <a:ext cx="8794772" cy="923330"/>
          </a:xfrm>
          <a:prstGeom prst="rect">
            <a:avLst/>
          </a:prstGeom>
          <a:noFill/>
        </p:spPr>
        <p:txBody>
          <a:bodyPr wrap="square" rtlCol="0">
            <a:spAutoFit/>
          </a:bodyPr>
          <a:lstStyle/>
          <a:p>
            <a:r>
              <a:rPr lang="ja-JP" altLang="en-US" dirty="0">
                <a:latin typeface="+mn-ea"/>
                <a:ea typeface="+mn-ea"/>
              </a:rPr>
              <a:t>売上が拡大していた時期や、検索数が急上昇している期間を指定することで、</a:t>
            </a:r>
            <a:endParaRPr lang="en-US" altLang="ja-JP" dirty="0">
              <a:latin typeface="+mn-ea"/>
              <a:ea typeface="+mn-ea"/>
            </a:endParaRPr>
          </a:p>
          <a:p>
            <a:r>
              <a:rPr lang="ja-JP" altLang="en-US" dirty="0">
                <a:latin typeface="+mn-ea"/>
                <a:ea typeface="+mn-ea"/>
              </a:rPr>
              <a:t>その時期にどのような検索がされていたのかを確認し、</a:t>
            </a:r>
            <a:endParaRPr lang="en-US" altLang="ja-JP" dirty="0">
              <a:latin typeface="+mn-ea"/>
              <a:ea typeface="+mn-ea"/>
            </a:endParaRPr>
          </a:p>
          <a:p>
            <a:r>
              <a:rPr lang="ja-JP" altLang="en-US" dirty="0">
                <a:latin typeface="+mn-ea"/>
                <a:ea typeface="+mn-ea"/>
              </a:rPr>
              <a:t>その後マーケティング活動にに活かすことが可能となります。</a:t>
            </a:r>
            <a:endParaRPr kumimoji="1" lang="ja-JP" altLang="en-US" dirty="0">
              <a:latin typeface="+mn-ea"/>
              <a:ea typeface="+mn-ea"/>
            </a:endParaRPr>
          </a:p>
        </p:txBody>
      </p:sp>
      <p:sp>
        <p:nvSpPr>
          <p:cNvPr id="2" name="スライド番号プレースホルダー 1">
            <a:extLst>
              <a:ext uri="{FF2B5EF4-FFF2-40B4-BE49-F238E27FC236}">
                <a16:creationId xmlns:a16="http://schemas.microsoft.com/office/drawing/2014/main" id="{BE39E115-8DA6-40A6-92D1-5D1643986F73}"/>
              </a:ext>
            </a:extLst>
          </p:cNvPr>
          <p:cNvSpPr>
            <a:spLocks noGrp="1"/>
          </p:cNvSpPr>
          <p:nvPr>
            <p:ph type="sldNum" sz="quarter" idx="12"/>
          </p:nvPr>
        </p:nvSpPr>
        <p:spPr/>
        <p:txBody>
          <a:bodyPr/>
          <a:lstStyle/>
          <a:p>
            <a:pPr>
              <a:defRPr/>
            </a:pPr>
            <a:fld id="{22179739-F4A8-44EB-8B8E-F3F060272835}" type="slidenum">
              <a:rPr lang="ja-JP" altLang="en-US" smtClean="0"/>
              <a:pPr>
                <a:defRPr/>
              </a:pPr>
              <a:t>11</a:t>
            </a:fld>
            <a:endParaRPr lang="ja-JP" altLang="en-US"/>
          </a:p>
        </p:txBody>
      </p:sp>
      <p:sp>
        <p:nvSpPr>
          <p:cNvPr id="7" name="テキスト ボックス 6">
            <a:extLst>
              <a:ext uri="{FF2B5EF4-FFF2-40B4-BE49-F238E27FC236}">
                <a16:creationId xmlns:a16="http://schemas.microsoft.com/office/drawing/2014/main" id="{95B6EAB7-F9BD-42AC-A0E8-1EC332821DE0}"/>
              </a:ext>
            </a:extLst>
          </p:cNvPr>
          <p:cNvSpPr txBox="1"/>
          <p:nvPr/>
        </p:nvSpPr>
        <p:spPr>
          <a:xfrm>
            <a:off x="6948264" y="5384539"/>
            <a:ext cx="944583" cy="200055"/>
          </a:xfrm>
          <a:prstGeom prst="rect">
            <a:avLst/>
          </a:prstGeom>
          <a:solidFill>
            <a:schemeClr val="bg1"/>
          </a:solidFill>
        </p:spPr>
        <p:txBody>
          <a:bodyPr wrap="square" rtlCol="0">
            <a:spAutoFit/>
          </a:bodyPr>
          <a:lstStyle/>
          <a:p>
            <a:pPr algn="r"/>
            <a:r>
              <a:rPr lang="ja-JP" altLang="en-US" sz="700" dirty="0"/>
              <a:t>画像出典：</a:t>
            </a:r>
            <a:r>
              <a:rPr lang="en-US" altLang="ja-JP" sz="700" dirty="0"/>
              <a:t>Google</a:t>
            </a:r>
          </a:p>
        </p:txBody>
      </p:sp>
    </p:spTree>
    <p:extLst>
      <p:ext uri="{BB962C8B-B14F-4D97-AF65-F5344CB8AC3E}">
        <p14:creationId xmlns:p14="http://schemas.microsoft.com/office/powerpoint/2010/main" val="12497289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B4E498F9-31FE-D942-AEC3-63487898A5A8}"/>
              </a:ext>
            </a:extLst>
          </p:cNvPr>
          <p:cNvSpPr txBox="1"/>
          <p:nvPr/>
        </p:nvSpPr>
        <p:spPr>
          <a:xfrm>
            <a:off x="719793" y="1296667"/>
            <a:ext cx="8030586" cy="338554"/>
          </a:xfrm>
          <a:prstGeom prst="rect">
            <a:avLst/>
          </a:prstGeom>
          <a:noFill/>
        </p:spPr>
        <p:txBody>
          <a:bodyPr wrap="square" rtlCol="0">
            <a:spAutoFit/>
          </a:bodyPr>
          <a:lstStyle/>
          <a:p>
            <a:pPr algn="l"/>
            <a:r>
              <a:rPr lang="ja-JP" altLang="en-US" sz="1600" b="1" dirty="0">
                <a:latin typeface="+mn-ea"/>
                <a:ea typeface="+mn-ea"/>
              </a:rPr>
              <a:t>ある</a:t>
            </a:r>
            <a:r>
              <a:rPr lang="en-US" altLang="ja-JP" sz="1600" b="1" dirty="0">
                <a:latin typeface="+mn-ea"/>
                <a:ea typeface="+mn-ea"/>
              </a:rPr>
              <a:t>1</a:t>
            </a:r>
            <a:r>
              <a:rPr lang="ja-JP" altLang="en-US" sz="1600" b="1" dirty="0">
                <a:latin typeface="+mn-ea"/>
                <a:ea typeface="+mn-ea"/>
              </a:rPr>
              <a:t>年間の期間を指定することで、どの時期に人気が上昇しやすいのかがわかります。</a:t>
            </a:r>
            <a:endParaRPr lang="en-US" altLang="ja-JP" sz="1600" b="1" dirty="0">
              <a:latin typeface="+mn-ea"/>
              <a:ea typeface="+mn-ea"/>
            </a:endParaRPr>
          </a:p>
        </p:txBody>
      </p:sp>
      <p:sp>
        <p:nvSpPr>
          <p:cNvPr id="6" name="テキスト ボックス 5">
            <a:extLst>
              <a:ext uri="{FF2B5EF4-FFF2-40B4-BE49-F238E27FC236}">
                <a16:creationId xmlns:a16="http://schemas.microsoft.com/office/drawing/2014/main" id="{C7CDD628-2409-6940-A41A-7BF555AAB37A}"/>
              </a:ext>
            </a:extLst>
          </p:cNvPr>
          <p:cNvSpPr txBox="1"/>
          <p:nvPr/>
        </p:nvSpPr>
        <p:spPr>
          <a:xfrm>
            <a:off x="251520" y="908720"/>
            <a:ext cx="3456384" cy="369332"/>
          </a:xfrm>
          <a:prstGeom prst="rect">
            <a:avLst/>
          </a:prstGeom>
          <a:noFill/>
        </p:spPr>
        <p:txBody>
          <a:bodyPr wrap="square" rtlCol="0">
            <a:spAutoFit/>
          </a:bodyPr>
          <a:lstStyle/>
          <a:p>
            <a:pPr algn="l"/>
            <a:r>
              <a:rPr lang="ja-JP" altLang="en-US" b="1"/>
              <a:t>●期間を指定する</a:t>
            </a:r>
          </a:p>
        </p:txBody>
      </p:sp>
      <p:pic>
        <p:nvPicPr>
          <p:cNvPr id="11" name="図 10">
            <a:extLst>
              <a:ext uri="{FF2B5EF4-FFF2-40B4-BE49-F238E27FC236}">
                <a16:creationId xmlns:a16="http://schemas.microsoft.com/office/drawing/2014/main" id="{27EC1047-76FF-3443-B5E4-8967A788094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28170" y="1797566"/>
            <a:ext cx="5855860" cy="3508540"/>
          </a:xfrm>
          <a:prstGeom prst="rect">
            <a:avLst/>
          </a:prstGeom>
          <a:ln>
            <a:solidFill>
              <a:schemeClr val="bg1">
                <a:lumMod val="85000"/>
              </a:schemeClr>
            </a:solidFill>
          </a:ln>
        </p:spPr>
      </p:pic>
      <p:sp>
        <p:nvSpPr>
          <p:cNvPr id="13" name="テキスト ボックス 12">
            <a:extLst>
              <a:ext uri="{FF2B5EF4-FFF2-40B4-BE49-F238E27FC236}">
                <a16:creationId xmlns:a16="http://schemas.microsoft.com/office/drawing/2014/main" id="{F3258D8F-50C6-6E42-9527-3625E271F0EB}"/>
              </a:ext>
            </a:extLst>
          </p:cNvPr>
          <p:cNvSpPr txBox="1"/>
          <p:nvPr/>
        </p:nvSpPr>
        <p:spPr>
          <a:xfrm>
            <a:off x="296778" y="5807005"/>
            <a:ext cx="8732862" cy="646331"/>
          </a:xfrm>
          <a:prstGeom prst="rect">
            <a:avLst/>
          </a:prstGeom>
          <a:noFill/>
        </p:spPr>
        <p:txBody>
          <a:bodyPr wrap="square" rtlCol="0">
            <a:spAutoFit/>
          </a:bodyPr>
          <a:lstStyle/>
          <a:p>
            <a:pPr algn="l"/>
            <a:r>
              <a:rPr lang="ja-JP" altLang="en-US" sz="1200" dirty="0">
                <a:latin typeface="+mn-ea"/>
                <a:ea typeface="+mn-ea"/>
              </a:rPr>
              <a:t>「かき氷」であれば</a:t>
            </a:r>
            <a:r>
              <a:rPr lang="en-US" altLang="ja-JP" sz="1200" dirty="0">
                <a:latin typeface="+mn-ea"/>
                <a:ea typeface="+mn-ea"/>
              </a:rPr>
              <a:t>1</a:t>
            </a:r>
            <a:r>
              <a:rPr lang="ja-JP" altLang="en-US" sz="1200" dirty="0">
                <a:latin typeface="+mn-ea"/>
                <a:ea typeface="+mn-ea"/>
              </a:rPr>
              <a:t>年間を通してみると、</a:t>
            </a:r>
            <a:r>
              <a:rPr lang="en-US" altLang="ja-JP" sz="1200" dirty="0">
                <a:latin typeface="+mn-ea"/>
                <a:ea typeface="+mn-ea"/>
              </a:rPr>
              <a:t>4</a:t>
            </a:r>
            <a:r>
              <a:rPr lang="ja-JP" altLang="en-US" sz="1200" dirty="0">
                <a:latin typeface="+mn-ea"/>
                <a:ea typeface="+mn-ea"/>
              </a:rPr>
              <a:t>月頃から需要が高まり</a:t>
            </a:r>
            <a:r>
              <a:rPr lang="en-US" altLang="ja-JP" sz="1200" dirty="0">
                <a:latin typeface="+mn-ea"/>
                <a:ea typeface="+mn-ea"/>
              </a:rPr>
              <a:t>8</a:t>
            </a:r>
            <a:r>
              <a:rPr lang="ja-JP" altLang="en-US" sz="1200" dirty="0">
                <a:latin typeface="+mn-ea"/>
                <a:ea typeface="+mn-ea"/>
              </a:rPr>
              <a:t>月にピークに達することが分かります。</a:t>
            </a:r>
            <a:endParaRPr lang="en-US" altLang="ja-JP" sz="1200" dirty="0">
              <a:latin typeface="+mn-ea"/>
              <a:ea typeface="+mn-ea"/>
            </a:endParaRPr>
          </a:p>
          <a:p>
            <a:pPr algn="l"/>
            <a:r>
              <a:rPr lang="ja-JP" altLang="en-US" sz="1200" dirty="0">
                <a:latin typeface="+mn-ea"/>
                <a:ea typeface="+mn-ea"/>
              </a:rPr>
              <a:t>つまり、</a:t>
            </a:r>
            <a:r>
              <a:rPr lang="en-US" altLang="ja-JP" sz="1200" dirty="0">
                <a:latin typeface="+mn-ea"/>
                <a:ea typeface="+mn-ea"/>
              </a:rPr>
              <a:t>8</a:t>
            </a:r>
            <a:r>
              <a:rPr lang="ja-JP" altLang="en-US" sz="1200" dirty="0">
                <a:latin typeface="+mn-ea"/>
                <a:ea typeface="+mn-ea"/>
              </a:rPr>
              <a:t>月のピークに向けて広告戦略を企画するのが効率がよいことがわかります。</a:t>
            </a:r>
            <a:endParaRPr lang="en-US" altLang="ja-JP" sz="1200" dirty="0">
              <a:latin typeface="+mn-ea"/>
              <a:ea typeface="+mn-ea"/>
            </a:endParaRPr>
          </a:p>
          <a:p>
            <a:pPr algn="l"/>
            <a:r>
              <a:rPr lang="ja-JP" altLang="en-US" sz="1200" dirty="0">
                <a:latin typeface="+mn-ea"/>
                <a:ea typeface="+mn-ea"/>
              </a:rPr>
              <a:t>さらに、</a:t>
            </a:r>
            <a:r>
              <a:rPr lang="en-US" altLang="ja-JP" sz="1200" dirty="0">
                <a:latin typeface="+mn-ea"/>
                <a:ea typeface="+mn-ea"/>
              </a:rPr>
              <a:t>5</a:t>
            </a:r>
            <a:r>
              <a:rPr lang="ja-JP" altLang="en-US" sz="1200" dirty="0">
                <a:latin typeface="+mn-ea"/>
                <a:ea typeface="+mn-ea"/>
              </a:rPr>
              <a:t>年分ぐらいの検索トレンドの推移と気温を比較すれば、気温が◯度に達すると検索がピークに達するのか、などが見えてきます。</a:t>
            </a:r>
            <a:endParaRPr kumimoji="1" lang="ja-JP" altLang="en-US" sz="1200" dirty="0">
              <a:latin typeface="+mn-ea"/>
              <a:ea typeface="+mn-ea"/>
            </a:endParaRPr>
          </a:p>
        </p:txBody>
      </p:sp>
      <p:sp>
        <p:nvSpPr>
          <p:cNvPr id="14" name="正方形/長方形 13">
            <a:extLst>
              <a:ext uri="{FF2B5EF4-FFF2-40B4-BE49-F238E27FC236}">
                <a16:creationId xmlns:a16="http://schemas.microsoft.com/office/drawing/2014/main" id="{E5ABA4ED-E750-0347-AD6D-A6F2C9853946}"/>
              </a:ext>
            </a:extLst>
          </p:cNvPr>
          <p:cNvSpPr/>
          <p:nvPr/>
        </p:nvSpPr>
        <p:spPr>
          <a:xfrm>
            <a:off x="305936" y="5468451"/>
            <a:ext cx="4572000" cy="338554"/>
          </a:xfrm>
          <a:prstGeom prst="rect">
            <a:avLst/>
          </a:prstGeom>
        </p:spPr>
        <p:txBody>
          <a:bodyPr>
            <a:spAutoFit/>
          </a:bodyPr>
          <a:lstStyle/>
          <a:p>
            <a:pPr algn="l"/>
            <a:r>
              <a:rPr lang="ja-JP" altLang="en-US" sz="1600" dirty="0">
                <a:latin typeface="+mn-ea"/>
                <a:ea typeface="+mn-ea"/>
              </a:rPr>
              <a:t>・季節性のキーワードを検索する際におすすめ</a:t>
            </a:r>
          </a:p>
        </p:txBody>
      </p:sp>
      <p:sp>
        <p:nvSpPr>
          <p:cNvPr id="3" name="スライド番号プレースホルダー 2">
            <a:extLst>
              <a:ext uri="{FF2B5EF4-FFF2-40B4-BE49-F238E27FC236}">
                <a16:creationId xmlns:a16="http://schemas.microsoft.com/office/drawing/2014/main" id="{AD71EF2F-D357-4A58-87C9-A0BFBADAC958}"/>
              </a:ext>
            </a:extLst>
          </p:cNvPr>
          <p:cNvSpPr>
            <a:spLocks noGrp="1"/>
          </p:cNvSpPr>
          <p:nvPr>
            <p:ph type="sldNum" sz="quarter" idx="12"/>
          </p:nvPr>
        </p:nvSpPr>
        <p:spPr/>
        <p:txBody>
          <a:bodyPr/>
          <a:lstStyle/>
          <a:p>
            <a:pPr>
              <a:defRPr/>
            </a:pPr>
            <a:fld id="{22179739-F4A8-44EB-8B8E-F3F060272835}" type="slidenum">
              <a:rPr lang="ja-JP" altLang="en-US" smtClean="0"/>
              <a:pPr>
                <a:defRPr/>
              </a:pPr>
              <a:t>12</a:t>
            </a:fld>
            <a:endParaRPr lang="ja-JP" altLang="en-US"/>
          </a:p>
        </p:txBody>
      </p:sp>
      <p:sp>
        <p:nvSpPr>
          <p:cNvPr id="10" name="テキスト ボックス 9">
            <a:extLst>
              <a:ext uri="{FF2B5EF4-FFF2-40B4-BE49-F238E27FC236}">
                <a16:creationId xmlns:a16="http://schemas.microsoft.com/office/drawing/2014/main" id="{4C2A2FCD-B1FB-4B88-9F96-31FC8A6D90BD}"/>
              </a:ext>
            </a:extLst>
          </p:cNvPr>
          <p:cNvSpPr txBox="1"/>
          <p:nvPr/>
        </p:nvSpPr>
        <p:spPr>
          <a:xfrm>
            <a:off x="6948264" y="5361278"/>
            <a:ext cx="944583" cy="200055"/>
          </a:xfrm>
          <a:prstGeom prst="rect">
            <a:avLst/>
          </a:prstGeom>
          <a:solidFill>
            <a:schemeClr val="bg1"/>
          </a:solidFill>
        </p:spPr>
        <p:txBody>
          <a:bodyPr wrap="square" rtlCol="0">
            <a:spAutoFit/>
          </a:bodyPr>
          <a:lstStyle/>
          <a:p>
            <a:pPr algn="r"/>
            <a:r>
              <a:rPr lang="ja-JP" altLang="en-US" sz="700" dirty="0"/>
              <a:t>画像出典：</a:t>
            </a:r>
            <a:r>
              <a:rPr lang="en-US" altLang="ja-JP" sz="700" dirty="0"/>
              <a:t>Google</a:t>
            </a:r>
          </a:p>
        </p:txBody>
      </p:sp>
    </p:spTree>
    <p:extLst>
      <p:ext uri="{BB962C8B-B14F-4D97-AF65-F5344CB8AC3E}">
        <p14:creationId xmlns:p14="http://schemas.microsoft.com/office/powerpoint/2010/main" val="25767628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589B14F7-9E37-2C4B-A9AB-A6A448BC1CFC}"/>
              </a:ext>
            </a:extLst>
          </p:cNvPr>
          <p:cNvSpPr txBox="1"/>
          <p:nvPr/>
        </p:nvSpPr>
        <p:spPr>
          <a:xfrm>
            <a:off x="251520" y="908720"/>
            <a:ext cx="3456384" cy="369332"/>
          </a:xfrm>
          <a:prstGeom prst="rect">
            <a:avLst/>
          </a:prstGeom>
          <a:noFill/>
        </p:spPr>
        <p:txBody>
          <a:bodyPr wrap="square" rtlCol="0">
            <a:spAutoFit/>
          </a:bodyPr>
          <a:lstStyle/>
          <a:p>
            <a:pPr algn="l"/>
            <a:r>
              <a:rPr lang="ja-JP" altLang="en-US" b="1">
                <a:latin typeface="+mn-ea"/>
                <a:ea typeface="+mn-ea"/>
              </a:rPr>
              <a:t>●キーワードを比較する</a:t>
            </a:r>
          </a:p>
        </p:txBody>
      </p:sp>
      <p:pic>
        <p:nvPicPr>
          <p:cNvPr id="4" name="図 3">
            <a:extLst>
              <a:ext uri="{FF2B5EF4-FFF2-40B4-BE49-F238E27FC236}">
                <a16:creationId xmlns:a16="http://schemas.microsoft.com/office/drawing/2014/main" id="{22848D53-ECAB-DD4D-91FB-F11B5A8E7DE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87624" y="2080950"/>
            <a:ext cx="6336704" cy="3721128"/>
          </a:xfrm>
          <a:prstGeom prst="rect">
            <a:avLst/>
          </a:prstGeom>
          <a:ln>
            <a:solidFill>
              <a:schemeClr val="bg1">
                <a:lumMod val="85000"/>
              </a:schemeClr>
            </a:solidFill>
          </a:ln>
        </p:spPr>
      </p:pic>
      <p:sp>
        <p:nvSpPr>
          <p:cNvPr id="5" name="テキスト ボックス 4">
            <a:extLst>
              <a:ext uri="{FF2B5EF4-FFF2-40B4-BE49-F238E27FC236}">
                <a16:creationId xmlns:a16="http://schemas.microsoft.com/office/drawing/2014/main" id="{0646E9D4-F42C-EF40-8228-7A68CB78EA63}"/>
              </a:ext>
            </a:extLst>
          </p:cNvPr>
          <p:cNvSpPr txBox="1"/>
          <p:nvPr/>
        </p:nvSpPr>
        <p:spPr>
          <a:xfrm>
            <a:off x="251520" y="1357318"/>
            <a:ext cx="8064896" cy="338554"/>
          </a:xfrm>
          <a:prstGeom prst="rect">
            <a:avLst/>
          </a:prstGeom>
          <a:noFill/>
        </p:spPr>
        <p:txBody>
          <a:bodyPr wrap="square" rtlCol="0">
            <a:spAutoFit/>
          </a:bodyPr>
          <a:lstStyle/>
          <a:p>
            <a:pPr algn="l"/>
            <a:r>
              <a:rPr lang="ja-JP" altLang="en-US" sz="1600" b="1">
                <a:latin typeface="+mn-ea"/>
                <a:ea typeface="+mn-ea"/>
              </a:rPr>
              <a:t>「＋比較」をクリックして、検索キーワードを入力すると、同時に比較するキーワードを追加できます。</a:t>
            </a:r>
            <a:endParaRPr kumimoji="1" lang="ja-JP" altLang="en-US" sz="1600" b="1">
              <a:latin typeface="+mn-ea"/>
              <a:ea typeface="+mn-ea"/>
            </a:endParaRPr>
          </a:p>
        </p:txBody>
      </p:sp>
      <p:sp>
        <p:nvSpPr>
          <p:cNvPr id="6" name="スライド番号プレースホルダー 5">
            <a:extLst>
              <a:ext uri="{FF2B5EF4-FFF2-40B4-BE49-F238E27FC236}">
                <a16:creationId xmlns:a16="http://schemas.microsoft.com/office/drawing/2014/main" id="{7B676E0E-FB64-43B9-98CA-28E7ABF32A5E}"/>
              </a:ext>
            </a:extLst>
          </p:cNvPr>
          <p:cNvSpPr>
            <a:spLocks noGrp="1"/>
          </p:cNvSpPr>
          <p:nvPr>
            <p:ph type="sldNum" sz="quarter" idx="12"/>
          </p:nvPr>
        </p:nvSpPr>
        <p:spPr/>
        <p:txBody>
          <a:bodyPr/>
          <a:lstStyle/>
          <a:p>
            <a:pPr>
              <a:defRPr/>
            </a:pPr>
            <a:fld id="{22179739-F4A8-44EB-8B8E-F3F060272835}" type="slidenum">
              <a:rPr lang="ja-JP" altLang="en-US" smtClean="0"/>
              <a:pPr>
                <a:defRPr/>
              </a:pPr>
              <a:t>13</a:t>
            </a:fld>
            <a:endParaRPr lang="ja-JP" altLang="en-US"/>
          </a:p>
        </p:txBody>
      </p:sp>
      <p:sp>
        <p:nvSpPr>
          <p:cNvPr id="8" name="テキスト ボックス 7">
            <a:extLst>
              <a:ext uri="{FF2B5EF4-FFF2-40B4-BE49-F238E27FC236}">
                <a16:creationId xmlns:a16="http://schemas.microsoft.com/office/drawing/2014/main" id="{92EB9A25-A2C4-41D2-B633-01E049C9A318}"/>
              </a:ext>
            </a:extLst>
          </p:cNvPr>
          <p:cNvSpPr txBox="1"/>
          <p:nvPr/>
        </p:nvSpPr>
        <p:spPr>
          <a:xfrm>
            <a:off x="6732240" y="5802078"/>
            <a:ext cx="944583" cy="200055"/>
          </a:xfrm>
          <a:prstGeom prst="rect">
            <a:avLst/>
          </a:prstGeom>
          <a:solidFill>
            <a:schemeClr val="bg1"/>
          </a:solidFill>
        </p:spPr>
        <p:txBody>
          <a:bodyPr wrap="square" rtlCol="0">
            <a:spAutoFit/>
          </a:bodyPr>
          <a:lstStyle/>
          <a:p>
            <a:pPr algn="r"/>
            <a:r>
              <a:rPr lang="ja-JP" altLang="en-US" sz="700" dirty="0"/>
              <a:t>画像出典：</a:t>
            </a:r>
            <a:r>
              <a:rPr lang="en-US" altLang="ja-JP" sz="700" dirty="0"/>
              <a:t>Google</a:t>
            </a:r>
          </a:p>
        </p:txBody>
      </p:sp>
    </p:spTree>
    <p:extLst>
      <p:ext uri="{BB962C8B-B14F-4D97-AF65-F5344CB8AC3E}">
        <p14:creationId xmlns:p14="http://schemas.microsoft.com/office/powerpoint/2010/main" val="14682258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589B14F7-9E37-2C4B-A9AB-A6A448BC1CFC}"/>
              </a:ext>
            </a:extLst>
          </p:cNvPr>
          <p:cNvSpPr txBox="1"/>
          <p:nvPr/>
        </p:nvSpPr>
        <p:spPr>
          <a:xfrm>
            <a:off x="251520" y="908720"/>
            <a:ext cx="3456384" cy="369332"/>
          </a:xfrm>
          <a:prstGeom prst="rect">
            <a:avLst/>
          </a:prstGeom>
          <a:noFill/>
        </p:spPr>
        <p:txBody>
          <a:bodyPr wrap="square" rtlCol="0">
            <a:spAutoFit/>
          </a:bodyPr>
          <a:lstStyle/>
          <a:p>
            <a:pPr algn="l"/>
            <a:r>
              <a:rPr lang="ja-JP" altLang="en-US" b="1">
                <a:latin typeface="+mn-ea"/>
                <a:ea typeface="+mn-ea"/>
              </a:rPr>
              <a:t>●キーワードを比較する</a:t>
            </a:r>
          </a:p>
        </p:txBody>
      </p:sp>
      <p:pic>
        <p:nvPicPr>
          <p:cNvPr id="7" name="図 6">
            <a:extLst>
              <a:ext uri="{FF2B5EF4-FFF2-40B4-BE49-F238E27FC236}">
                <a16:creationId xmlns:a16="http://schemas.microsoft.com/office/drawing/2014/main" id="{7766B1E6-A451-C841-899A-82A2E1C4C52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07704" y="2075076"/>
            <a:ext cx="5423583" cy="3231070"/>
          </a:xfrm>
          <a:prstGeom prst="rect">
            <a:avLst/>
          </a:prstGeom>
        </p:spPr>
      </p:pic>
      <p:sp>
        <p:nvSpPr>
          <p:cNvPr id="8" name="テキスト ボックス 7">
            <a:extLst>
              <a:ext uri="{FF2B5EF4-FFF2-40B4-BE49-F238E27FC236}">
                <a16:creationId xmlns:a16="http://schemas.microsoft.com/office/drawing/2014/main" id="{E84AB0AE-836A-DA43-97BC-982DA91B8DA9}"/>
              </a:ext>
            </a:extLst>
          </p:cNvPr>
          <p:cNvSpPr txBox="1"/>
          <p:nvPr/>
        </p:nvSpPr>
        <p:spPr>
          <a:xfrm>
            <a:off x="262970" y="1345704"/>
            <a:ext cx="8434883" cy="584775"/>
          </a:xfrm>
          <a:prstGeom prst="rect">
            <a:avLst/>
          </a:prstGeom>
          <a:noFill/>
        </p:spPr>
        <p:txBody>
          <a:bodyPr wrap="square" rtlCol="0">
            <a:spAutoFit/>
          </a:bodyPr>
          <a:lstStyle/>
          <a:p>
            <a:r>
              <a:rPr lang="ja-JP" altLang="en-US" sz="1600" b="1">
                <a:latin typeface="+mn-ea"/>
                <a:ea typeface="+mn-ea"/>
              </a:rPr>
              <a:t>例えば、「フライドポテト」と「ナゲット」を比較した際に、</a:t>
            </a:r>
            <a:r>
              <a:rPr lang="en-US" altLang="ja-JP" sz="1600" b="1" dirty="0">
                <a:latin typeface="+mn-ea"/>
                <a:ea typeface="+mn-ea"/>
              </a:rPr>
              <a:t>1</a:t>
            </a:r>
            <a:r>
              <a:rPr lang="ja-JP" altLang="en-US" sz="1600" b="1">
                <a:latin typeface="+mn-ea"/>
                <a:ea typeface="+mn-ea"/>
              </a:rPr>
              <a:t>年程前はトレンドの差はでていなかったものの、直近ではナゲットの人気が向上していることが分かります。</a:t>
            </a:r>
            <a:endParaRPr kumimoji="1" lang="ja-JP" altLang="en-US" sz="1600" b="1">
              <a:latin typeface="+mn-ea"/>
              <a:ea typeface="+mn-ea"/>
            </a:endParaRPr>
          </a:p>
        </p:txBody>
      </p:sp>
      <p:sp>
        <p:nvSpPr>
          <p:cNvPr id="9" name="テキスト ボックス 8">
            <a:extLst>
              <a:ext uri="{FF2B5EF4-FFF2-40B4-BE49-F238E27FC236}">
                <a16:creationId xmlns:a16="http://schemas.microsoft.com/office/drawing/2014/main" id="{A37D174B-C4A1-8649-B6BC-639831CB9825}"/>
              </a:ext>
            </a:extLst>
          </p:cNvPr>
          <p:cNvSpPr txBox="1"/>
          <p:nvPr/>
        </p:nvSpPr>
        <p:spPr>
          <a:xfrm>
            <a:off x="539552" y="5517232"/>
            <a:ext cx="8414305" cy="954107"/>
          </a:xfrm>
          <a:prstGeom prst="rect">
            <a:avLst/>
          </a:prstGeom>
          <a:noFill/>
        </p:spPr>
        <p:txBody>
          <a:bodyPr wrap="square" rtlCol="0">
            <a:spAutoFit/>
          </a:bodyPr>
          <a:lstStyle/>
          <a:p>
            <a:pPr algn="l"/>
            <a:r>
              <a:rPr lang="ja-JP" altLang="en-US" sz="1400" dirty="0">
                <a:latin typeface="+mn-ea"/>
                <a:ea typeface="+mn-ea"/>
              </a:rPr>
              <a:t>人気が上昇している要因を関連キーワードを見て、確認しましょう。世間的にナゲットの需要が増加している、</a:t>
            </a:r>
            <a:endParaRPr lang="en-US" altLang="ja-JP" sz="1400" dirty="0">
              <a:latin typeface="+mn-ea"/>
              <a:ea typeface="+mn-ea"/>
            </a:endParaRPr>
          </a:p>
          <a:p>
            <a:pPr algn="l"/>
            <a:r>
              <a:rPr lang="ja-JP" altLang="en-US" sz="1400" dirty="0">
                <a:latin typeface="+mn-ea"/>
                <a:ea typeface="+mn-ea"/>
              </a:rPr>
              <a:t>または競合会社がナゲットのキャンペーンを実施し、検索が増えているなど関連キーワードから想定できます。</a:t>
            </a:r>
            <a:br>
              <a:rPr lang="ja-JP" altLang="en-US" sz="1400" dirty="0">
                <a:latin typeface="+mn-ea"/>
                <a:ea typeface="+mn-ea"/>
              </a:rPr>
            </a:br>
            <a:r>
              <a:rPr lang="ja-JP" altLang="en-US" sz="1400" dirty="0">
                <a:latin typeface="+mn-ea"/>
                <a:ea typeface="+mn-ea"/>
              </a:rPr>
              <a:t>前者であれば、ナゲットの訴求を実施すれば効果的ですが、後者であれば、</a:t>
            </a:r>
            <a:endParaRPr lang="en-US" altLang="ja-JP" sz="1400" dirty="0">
              <a:latin typeface="+mn-ea"/>
              <a:ea typeface="+mn-ea"/>
            </a:endParaRPr>
          </a:p>
          <a:p>
            <a:pPr algn="l"/>
            <a:r>
              <a:rPr lang="ja-JP" altLang="en-US" sz="1400" dirty="0">
                <a:latin typeface="+mn-ea"/>
                <a:ea typeface="+mn-ea"/>
              </a:rPr>
              <a:t>競合にとられてしまわないよう対抗するか、異なる施策を検討する必要があります。</a:t>
            </a:r>
            <a:endParaRPr kumimoji="1" lang="ja-JP" altLang="en-US" sz="1400" dirty="0">
              <a:latin typeface="+mn-ea"/>
              <a:ea typeface="+mn-ea"/>
            </a:endParaRPr>
          </a:p>
        </p:txBody>
      </p:sp>
      <p:sp>
        <p:nvSpPr>
          <p:cNvPr id="3" name="スライド番号プレースホルダー 2">
            <a:extLst>
              <a:ext uri="{FF2B5EF4-FFF2-40B4-BE49-F238E27FC236}">
                <a16:creationId xmlns:a16="http://schemas.microsoft.com/office/drawing/2014/main" id="{EA90AF63-6F0F-48D5-B165-71E67084C333}"/>
              </a:ext>
            </a:extLst>
          </p:cNvPr>
          <p:cNvSpPr>
            <a:spLocks noGrp="1"/>
          </p:cNvSpPr>
          <p:nvPr>
            <p:ph type="sldNum" sz="quarter" idx="12"/>
          </p:nvPr>
        </p:nvSpPr>
        <p:spPr/>
        <p:txBody>
          <a:bodyPr/>
          <a:lstStyle/>
          <a:p>
            <a:pPr>
              <a:defRPr/>
            </a:pPr>
            <a:fld id="{22179739-F4A8-44EB-8B8E-F3F060272835}" type="slidenum">
              <a:rPr lang="ja-JP" altLang="en-US" smtClean="0"/>
              <a:pPr>
                <a:defRPr/>
              </a:pPr>
              <a:t>14</a:t>
            </a:fld>
            <a:endParaRPr lang="ja-JP" altLang="en-US"/>
          </a:p>
        </p:txBody>
      </p:sp>
      <p:sp>
        <p:nvSpPr>
          <p:cNvPr id="10" name="テキスト ボックス 9">
            <a:extLst>
              <a:ext uri="{FF2B5EF4-FFF2-40B4-BE49-F238E27FC236}">
                <a16:creationId xmlns:a16="http://schemas.microsoft.com/office/drawing/2014/main" id="{544D7B28-FBD9-40FD-82A9-C877C1E2CD83}"/>
              </a:ext>
            </a:extLst>
          </p:cNvPr>
          <p:cNvSpPr txBox="1"/>
          <p:nvPr/>
        </p:nvSpPr>
        <p:spPr>
          <a:xfrm>
            <a:off x="7092280" y="5350715"/>
            <a:ext cx="944583" cy="200055"/>
          </a:xfrm>
          <a:prstGeom prst="rect">
            <a:avLst/>
          </a:prstGeom>
          <a:solidFill>
            <a:schemeClr val="bg1"/>
          </a:solidFill>
        </p:spPr>
        <p:txBody>
          <a:bodyPr wrap="square" rtlCol="0">
            <a:spAutoFit/>
          </a:bodyPr>
          <a:lstStyle/>
          <a:p>
            <a:pPr algn="r"/>
            <a:r>
              <a:rPr lang="ja-JP" altLang="en-US" sz="700" dirty="0"/>
              <a:t>画像出典：</a:t>
            </a:r>
            <a:r>
              <a:rPr lang="en-US" altLang="ja-JP" sz="700" dirty="0"/>
              <a:t>Google</a:t>
            </a:r>
          </a:p>
        </p:txBody>
      </p:sp>
    </p:spTree>
    <p:extLst>
      <p:ext uri="{BB962C8B-B14F-4D97-AF65-F5344CB8AC3E}">
        <p14:creationId xmlns:p14="http://schemas.microsoft.com/office/powerpoint/2010/main" val="22617933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2E1FCD1D-6226-B846-8CB0-12D4A8EEF6DD}"/>
              </a:ext>
            </a:extLst>
          </p:cNvPr>
          <p:cNvSpPr txBox="1"/>
          <p:nvPr/>
        </p:nvSpPr>
        <p:spPr>
          <a:xfrm>
            <a:off x="39509" y="908720"/>
            <a:ext cx="3456384" cy="369332"/>
          </a:xfrm>
          <a:prstGeom prst="rect">
            <a:avLst/>
          </a:prstGeom>
          <a:noFill/>
        </p:spPr>
        <p:txBody>
          <a:bodyPr wrap="square" rtlCol="0">
            <a:spAutoFit/>
          </a:bodyPr>
          <a:lstStyle/>
          <a:p>
            <a:r>
              <a:rPr lang="ja-JP" altLang="en-US" b="1"/>
              <a:t>●急上昇キーワードを検索する</a:t>
            </a:r>
          </a:p>
        </p:txBody>
      </p:sp>
      <p:pic>
        <p:nvPicPr>
          <p:cNvPr id="5" name="図 4">
            <a:extLst>
              <a:ext uri="{FF2B5EF4-FFF2-40B4-BE49-F238E27FC236}">
                <a16:creationId xmlns:a16="http://schemas.microsoft.com/office/drawing/2014/main" id="{93846141-5299-CF47-B3D5-EE8F189269D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9552" y="1638092"/>
            <a:ext cx="8005142" cy="4666827"/>
          </a:xfrm>
          <a:prstGeom prst="rect">
            <a:avLst/>
          </a:prstGeom>
        </p:spPr>
      </p:pic>
      <p:sp>
        <p:nvSpPr>
          <p:cNvPr id="2" name="スライド番号プレースホルダー 1">
            <a:extLst>
              <a:ext uri="{FF2B5EF4-FFF2-40B4-BE49-F238E27FC236}">
                <a16:creationId xmlns:a16="http://schemas.microsoft.com/office/drawing/2014/main" id="{26A36E7F-A98D-4057-AFDC-56548CF1A2B8}"/>
              </a:ext>
            </a:extLst>
          </p:cNvPr>
          <p:cNvSpPr>
            <a:spLocks noGrp="1"/>
          </p:cNvSpPr>
          <p:nvPr>
            <p:ph type="sldNum" sz="quarter" idx="12"/>
          </p:nvPr>
        </p:nvSpPr>
        <p:spPr/>
        <p:txBody>
          <a:bodyPr/>
          <a:lstStyle/>
          <a:p>
            <a:pPr>
              <a:defRPr/>
            </a:pPr>
            <a:fld id="{22179739-F4A8-44EB-8B8E-F3F060272835}" type="slidenum">
              <a:rPr lang="ja-JP" altLang="en-US" smtClean="0"/>
              <a:pPr>
                <a:defRPr/>
              </a:pPr>
              <a:t>15</a:t>
            </a:fld>
            <a:endParaRPr lang="ja-JP" altLang="en-US"/>
          </a:p>
        </p:txBody>
      </p:sp>
      <p:sp>
        <p:nvSpPr>
          <p:cNvPr id="6" name="テキスト ボックス 5">
            <a:extLst>
              <a:ext uri="{FF2B5EF4-FFF2-40B4-BE49-F238E27FC236}">
                <a16:creationId xmlns:a16="http://schemas.microsoft.com/office/drawing/2014/main" id="{98372DBF-37A5-41D8-84E1-E058D10ABB59}"/>
              </a:ext>
            </a:extLst>
          </p:cNvPr>
          <p:cNvSpPr txBox="1"/>
          <p:nvPr/>
        </p:nvSpPr>
        <p:spPr>
          <a:xfrm>
            <a:off x="7740352" y="6348972"/>
            <a:ext cx="944583" cy="200055"/>
          </a:xfrm>
          <a:prstGeom prst="rect">
            <a:avLst/>
          </a:prstGeom>
          <a:solidFill>
            <a:schemeClr val="bg1"/>
          </a:solidFill>
        </p:spPr>
        <p:txBody>
          <a:bodyPr wrap="square" rtlCol="0">
            <a:spAutoFit/>
          </a:bodyPr>
          <a:lstStyle/>
          <a:p>
            <a:pPr algn="r"/>
            <a:r>
              <a:rPr lang="ja-JP" altLang="en-US" sz="700" dirty="0"/>
              <a:t>画像出典：</a:t>
            </a:r>
            <a:r>
              <a:rPr lang="en-US" altLang="ja-JP" sz="700" dirty="0"/>
              <a:t>Google</a:t>
            </a:r>
          </a:p>
        </p:txBody>
      </p:sp>
    </p:spTree>
    <p:extLst>
      <p:ext uri="{BB962C8B-B14F-4D97-AF65-F5344CB8AC3E}">
        <p14:creationId xmlns:p14="http://schemas.microsoft.com/office/powerpoint/2010/main" val="30779470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589B14F7-9E37-2C4B-A9AB-A6A448BC1CFC}"/>
              </a:ext>
            </a:extLst>
          </p:cNvPr>
          <p:cNvSpPr txBox="1"/>
          <p:nvPr/>
        </p:nvSpPr>
        <p:spPr>
          <a:xfrm>
            <a:off x="39509" y="908720"/>
            <a:ext cx="3456384" cy="369332"/>
          </a:xfrm>
          <a:prstGeom prst="rect">
            <a:avLst/>
          </a:prstGeom>
          <a:noFill/>
        </p:spPr>
        <p:txBody>
          <a:bodyPr wrap="square" rtlCol="0">
            <a:spAutoFit/>
          </a:bodyPr>
          <a:lstStyle/>
          <a:p>
            <a:r>
              <a:rPr lang="ja-JP" altLang="en-US" b="1"/>
              <a:t>●急上昇キーワードを検索する</a:t>
            </a:r>
          </a:p>
        </p:txBody>
      </p:sp>
      <p:pic>
        <p:nvPicPr>
          <p:cNvPr id="4" name="図 3">
            <a:extLst>
              <a:ext uri="{FF2B5EF4-FFF2-40B4-BE49-F238E27FC236}">
                <a16:creationId xmlns:a16="http://schemas.microsoft.com/office/drawing/2014/main" id="{C9B43053-BF4A-3647-B267-E8F9121444E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75656" y="1983646"/>
            <a:ext cx="5832648" cy="3425129"/>
          </a:xfrm>
          <a:prstGeom prst="rect">
            <a:avLst/>
          </a:prstGeom>
          <a:ln>
            <a:solidFill>
              <a:schemeClr val="bg1">
                <a:lumMod val="85000"/>
              </a:schemeClr>
            </a:solidFill>
          </a:ln>
        </p:spPr>
      </p:pic>
      <p:sp>
        <p:nvSpPr>
          <p:cNvPr id="5" name="テキスト ボックス 4">
            <a:extLst>
              <a:ext uri="{FF2B5EF4-FFF2-40B4-BE49-F238E27FC236}">
                <a16:creationId xmlns:a16="http://schemas.microsoft.com/office/drawing/2014/main" id="{EF56DF83-E896-1345-9CE6-089ECD32BA3E}"/>
              </a:ext>
            </a:extLst>
          </p:cNvPr>
          <p:cNvSpPr txBox="1"/>
          <p:nvPr/>
        </p:nvSpPr>
        <p:spPr>
          <a:xfrm>
            <a:off x="396732" y="1278052"/>
            <a:ext cx="3466013" cy="338554"/>
          </a:xfrm>
          <a:prstGeom prst="rect">
            <a:avLst/>
          </a:prstGeom>
          <a:noFill/>
        </p:spPr>
        <p:txBody>
          <a:bodyPr wrap="none" rtlCol="0">
            <a:spAutoFit/>
          </a:bodyPr>
          <a:lstStyle/>
          <a:p>
            <a:r>
              <a:rPr lang="en-US" altLang="ja-JP" sz="1600" dirty="0">
                <a:latin typeface="+mn-ea"/>
                <a:ea typeface="+mn-ea"/>
              </a:rPr>
              <a:t>①</a:t>
            </a:r>
            <a:r>
              <a:rPr lang="ja-JP" altLang="en-US" sz="1600">
                <a:latin typeface="+mn-ea"/>
                <a:ea typeface="+mn-ea"/>
              </a:rPr>
              <a:t>左上のメニューアイコンをクリックします。</a:t>
            </a:r>
            <a:endParaRPr kumimoji="1" lang="ja-JP" altLang="en-US" sz="1600">
              <a:latin typeface="+mn-ea"/>
              <a:ea typeface="+mn-ea"/>
            </a:endParaRPr>
          </a:p>
        </p:txBody>
      </p:sp>
      <p:sp>
        <p:nvSpPr>
          <p:cNvPr id="10" name="テキスト ボックス 9">
            <a:extLst>
              <a:ext uri="{FF2B5EF4-FFF2-40B4-BE49-F238E27FC236}">
                <a16:creationId xmlns:a16="http://schemas.microsoft.com/office/drawing/2014/main" id="{A3D84269-19AB-3644-830F-37A25D97740F}"/>
              </a:ext>
            </a:extLst>
          </p:cNvPr>
          <p:cNvSpPr txBox="1"/>
          <p:nvPr/>
        </p:nvSpPr>
        <p:spPr>
          <a:xfrm>
            <a:off x="423000" y="5589240"/>
            <a:ext cx="8254275" cy="646331"/>
          </a:xfrm>
          <a:prstGeom prst="rect">
            <a:avLst/>
          </a:prstGeom>
          <a:noFill/>
        </p:spPr>
        <p:txBody>
          <a:bodyPr wrap="square" rtlCol="0">
            <a:spAutoFit/>
          </a:bodyPr>
          <a:lstStyle/>
          <a:p>
            <a:pPr algn="l"/>
            <a:r>
              <a:rPr lang="ja-JP" altLang="en-US">
                <a:latin typeface="+mn-ea"/>
                <a:ea typeface="+mn-ea"/>
              </a:rPr>
              <a:t>毎日の検索トレンド（日別の検索トレンド）が表示されます。さらにそれぞれのキーワードを</a:t>
            </a:r>
            <a:endParaRPr lang="en-US" altLang="ja-JP" dirty="0">
              <a:latin typeface="+mn-ea"/>
              <a:ea typeface="+mn-ea"/>
            </a:endParaRPr>
          </a:p>
          <a:p>
            <a:pPr algn="l"/>
            <a:r>
              <a:rPr lang="ja-JP" altLang="en-US">
                <a:latin typeface="+mn-ea"/>
                <a:ea typeface="+mn-ea"/>
              </a:rPr>
              <a:t>クリックすれば、関連キーワードを確認したり、</a:t>
            </a:r>
            <a:r>
              <a:rPr lang="en" altLang="ja-JP" dirty="0">
                <a:latin typeface="+mn-ea"/>
                <a:ea typeface="+mn-ea"/>
              </a:rPr>
              <a:t>Web</a:t>
            </a:r>
            <a:r>
              <a:rPr lang="ja-JP" altLang="en-US">
                <a:latin typeface="+mn-ea"/>
                <a:ea typeface="+mn-ea"/>
              </a:rPr>
              <a:t>上の関連記事に飛ぶことができます。</a:t>
            </a:r>
            <a:endParaRPr kumimoji="1" lang="ja-JP" altLang="en-US">
              <a:latin typeface="+mn-ea"/>
              <a:ea typeface="+mn-ea"/>
            </a:endParaRPr>
          </a:p>
        </p:txBody>
      </p:sp>
      <p:sp>
        <p:nvSpPr>
          <p:cNvPr id="6" name="スライド番号プレースホルダー 5">
            <a:extLst>
              <a:ext uri="{FF2B5EF4-FFF2-40B4-BE49-F238E27FC236}">
                <a16:creationId xmlns:a16="http://schemas.microsoft.com/office/drawing/2014/main" id="{D4F09595-5726-42AA-87EA-39155FAAADE6}"/>
              </a:ext>
            </a:extLst>
          </p:cNvPr>
          <p:cNvSpPr>
            <a:spLocks noGrp="1"/>
          </p:cNvSpPr>
          <p:nvPr>
            <p:ph type="sldNum" sz="quarter" idx="12"/>
          </p:nvPr>
        </p:nvSpPr>
        <p:spPr/>
        <p:txBody>
          <a:bodyPr/>
          <a:lstStyle/>
          <a:p>
            <a:pPr>
              <a:defRPr/>
            </a:pPr>
            <a:fld id="{22179739-F4A8-44EB-8B8E-F3F060272835}" type="slidenum">
              <a:rPr lang="ja-JP" altLang="en-US" smtClean="0"/>
              <a:pPr>
                <a:defRPr/>
              </a:pPr>
              <a:t>16</a:t>
            </a:fld>
            <a:endParaRPr lang="ja-JP" altLang="en-US"/>
          </a:p>
        </p:txBody>
      </p:sp>
      <p:sp>
        <p:nvSpPr>
          <p:cNvPr id="9" name="テキスト ボックス 8">
            <a:extLst>
              <a:ext uri="{FF2B5EF4-FFF2-40B4-BE49-F238E27FC236}">
                <a16:creationId xmlns:a16="http://schemas.microsoft.com/office/drawing/2014/main" id="{C1591F2B-0671-4483-ABC5-4917A62F3650}"/>
              </a:ext>
            </a:extLst>
          </p:cNvPr>
          <p:cNvSpPr txBox="1"/>
          <p:nvPr/>
        </p:nvSpPr>
        <p:spPr>
          <a:xfrm>
            <a:off x="7454190" y="5224096"/>
            <a:ext cx="944583" cy="200055"/>
          </a:xfrm>
          <a:prstGeom prst="rect">
            <a:avLst/>
          </a:prstGeom>
          <a:solidFill>
            <a:schemeClr val="bg1"/>
          </a:solidFill>
        </p:spPr>
        <p:txBody>
          <a:bodyPr wrap="square" rtlCol="0">
            <a:spAutoFit/>
          </a:bodyPr>
          <a:lstStyle/>
          <a:p>
            <a:pPr algn="r"/>
            <a:r>
              <a:rPr lang="ja-JP" altLang="en-US" sz="700" dirty="0"/>
              <a:t>画像出典：</a:t>
            </a:r>
            <a:r>
              <a:rPr lang="en-US" altLang="ja-JP" sz="700" dirty="0"/>
              <a:t>Google</a:t>
            </a:r>
          </a:p>
        </p:txBody>
      </p:sp>
    </p:spTree>
    <p:extLst>
      <p:ext uri="{BB962C8B-B14F-4D97-AF65-F5344CB8AC3E}">
        <p14:creationId xmlns:p14="http://schemas.microsoft.com/office/powerpoint/2010/main" val="5738365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589B14F7-9E37-2C4B-A9AB-A6A448BC1CFC}"/>
              </a:ext>
            </a:extLst>
          </p:cNvPr>
          <p:cNvSpPr txBox="1"/>
          <p:nvPr/>
        </p:nvSpPr>
        <p:spPr>
          <a:xfrm>
            <a:off x="39509" y="908720"/>
            <a:ext cx="3456384" cy="369332"/>
          </a:xfrm>
          <a:prstGeom prst="rect">
            <a:avLst/>
          </a:prstGeom>
          <a:noFill/>
        </p:spPr>
        <p:txBody>
          <a:bodyPr wrap="square" rtlCol="0">
            <a:spAutoFit/>
          </a:bodyPr>
          <a:lstStyle/>
          <a:p>
            <a:r>
              <a:rPr lang="ja-JP" altLang="en-US" b="1"/>
              <a:t>●急上昇キーワードを検索する</a:t>
            </a:r>
          </a:p>
        </p:txBody>
      </p:sp>
      <p:sp>
        <p:nvSpPr>
          <p:cNvPr id="6" name="テキスト ボックス 5">
            <a:extLst>
              <a:ext uri="{FF2B5EF4-FFF2-40B4-BE49-F238E27FC236}">
                <a16:creationId xmlns:a16="http://schemas.microsoft.com/office/drawing/2014/main" id="{9B01379F-361E-254E-B447-F604D29B8CC6}"/>
              </a:ext>
            </a:extLst>
          </p:cNvPr>
          <p:cNvSpPr txBox="1"/>
          <p:nvPr/>
        </p:nvSpPr>
        <p:spPr>
          <a:xfrm>
            <a:off x="395536" y="1340768"/>
            <a:ext cx="2975495" cy="338554"/>
          </a:xfrm>
          <a:prstGeom prst="rect">
            <a:avLst/>
          </a:prstGeom>
          <a:noFill/>
        </p:spPr>
        <p:txBody>
          <a:bodyPr wrap="none" rtlCol="0">
            <a:spAutoFit/>
          </a:bodyPr>
          <a:lstStyle/>
          <a:p>
            <a:r>
              <a:rPr lang="en-US" altLang="ja-JP" sz="1600" dirty="0">
                <a:latin typeface="+mn-ea"/>
                <a:ea typeface="+mn-ea"/>
              </a:rPr>
              <a:t>②</a:t>
            </a:r>
            <a:r>
              <a:rPr lang="ja-JP" altLang="en-US" sz="1600">
                <a:latin typeface="+mn-ea"/>
                <a:ea typeface="+mn-ea"/>
              </a:rPr>
              <a:t>「急上昇ワード」をクリックします。</a:t>
            </a:r>
            <a:endParaRPr kumimoji="1" lang="ja-JP" altLang="en-US" sz="1600">
              <a:latin typeface="+mn-ea"/>
              <a:ea typeface="+mn-ea"/>
            </a:endParaRPr>
          </a:p>
        </p:txBody>
      </p:sp>
      <p:pic>
        <p:nvPicPr>
          <p:cNvPr id="8" name="図 7">
            <a:extLst>
              <a:ext uri="{FF2B5EF4-FFF2-40B4-BE49-F238E27FC236}">
                <a16:creationId xmlns:a16="http://schemas.microsoft.com/office/drawing/2014/main" id="{5E632DD5-E121-854E-A910-5D84CF4C76D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75656" y="1807369"/>
            <a:ext cx="5616624" cy="3331897"/>
          </a:xfrm>
          <a:prstGeom prst="rect">
            <a:avLst/>
          </a:prstGeom>
          <a:ln>
            <a:solidFill>
              <a:schemeClr val="bg1">
                <a:lumMod val="85000"/>
              </a:schemeClr>
            </a:solidFill>
          </a:ln>
        </p:spPr>
      </p:pic>
      <p:sp>
        <p:nvSpPr>
          <p:cNvPr id="9" name="テキスト ボックス 8">
            <a:extLst>
              <a:ext uri="{FF2B5EF4-FFF2-40B4-BE49-F238E27FC236}">
                <a16:creationId xmlns:a16="http://schemas.microsoft.com/office/drawing/2014/main" id="{21BCEB8D-7089-4144-BD35-C2FD72FF48C3}"/>
              </a:ext>
            </a:extLst>
          </p:cNvPr>
          <p:cNvSpPr txBox="1"/>
          <p:nvPr/>
        </p:nvSpPr>
        <p:spPr>
          <a:xfrm>
            <a:off x="611560" y="5327933"/>
            <a:ext cx="8219384" cy="1077218"/>
          </a:xfrm>
          <a:prstGeom prst="rect">
            <a:avLst/>
          </a:prstGeom>
          <a:noFill/>
        </p:spPr>
        <p:txBody>
          <a:bodyPr wrap="square" rtlCol="0">
            <a:spAutoFit/>
          </a:bodyPr>
          <a:lstStyle/>
          <a:p>
            <a:pPr algn="l"/>
            <a:r>
              <a:rPr lang="ja-JP" altLang="en-US" sz="1600" dirty="0">
                <a:latin typeface="+mn-ea"/>
                <a:ea typeface="+mn-ea"/>
              </a:rPr>
              <a:t>横のリアルタイムの検索トレンドをクリックすると、現在の急上昇トレンドが表示されます。</a:t>
            </a:r>
            <a:endParaRPr lang="en-US" altLang="ja-JP" sz="1600" dirty="0">
              <a:latin typeface="+mn-ea"/>
              <a:ea typeface="+mn-ea"/>
            </a:endParaRPr>
          </a:p>
          <a:p>
            <a:pPr algn="l"/>
            <a:r>
              <a:rPr lang="ja-JP" altLang="en-US" sz="1600" dirty="0">
                <a:latin typeface="+mn-ea"/>
                <a:ea typeface="+mn-ea"/>
              </a:rPr>
              <a:t>こちらは</a:t>
            </a:r>
            <a:r>
              <a:rPr lang="en" altLang="ja-JP" sz="1600" dirty="0">
                <a:latin typeface="+mn-ea"/>
                <a:ea typeface="+mn-ea"/>
              </a:rPr>
              <a:t>Twitter</a:t>
            </a:r>
            <a:r>
              <a:rPr lang="ja-JP" altLang="en-US" sz="1600" dirty="0">
                <a:latin typeface="+mn-ea"/>
                <a:ea typeface="+mn-ea"/>
              </a:rPr>
              <a:t>のトレンドに近いですが、</a:t>
            </a:r>
            <a:r>
              <a:rPr lang="en" altLang="ja-JP" sz="1600" dirty="0">
                <a:latin typeface="+mn-ea"/>
                <a:ea typeface="+mn-ea"/>
              </a:rPr>
              <a:t>Twitter</a:t>
            </a:r>
            <a:r>
              <a:rPr lang="ja-JP" altLang="en-US" sz="1600" dirty="0">
                <a:latin typeface="+mn-ea"/>
                <a:ea typeface="+mn-ea"/>
              </a:rPr>
              <a:t>はツイート内に記載のあるキーワードのトレンドですが、</a:t>
            </a:r>
            <a:r>
              <a:rPr lang="en" altLang="ja-JP" sz="1600" dirty="0">
                <a:latin typeface="+mn-ea"/>
                <a:ea typeface="+mn-ea"/>
              </a:rPr>
              <a:t>Google</a:t>
            </a:r>
            <a:r>
              <a:rPr lang="ja-JP" altLang="en-US" sz="1600" dirty="0">
                <a:latin typeface="+mn-ea"/>
                <a:ea typeface="+mn-ea"/>
              </a:rPr>
              <a:t>トレンドでは</a:t>
            </a:r>
            <a:r>
              <a:rPr lang="en" altLang="ja-JP" sz="1600" dirty="0">
                <a:latin typeface="+mn-ea"/>
                <a:ea typeface="+mn-ea"/>
              </a:rPr>
              <a:t>Google</a:t>
            </a:r>
            <a:r>
              <a:rPr lang="ja-JP" altLang="en-US" sz="1600" dirty="0">
                <a:latin typeface="+mn-ea"/>
                <a:ea typeface="+mn-ea"/>
              </a:rPr>
              <a:t>上で検索されたキーワードです。</a:t>
            </a:r>
            <a:endParaRPr lang="en-US" altLang="ja-JP" sz="1600" dirty="0">
              <a:latin typeface="+mn-ea"/>
              <a:ea typeface="+mn-ea"/>
            </a:endParaRPr>
          </a:p>
          <a:p>
            <a:pPr algn="l"/>
            <a:r>
              <a:rPr lang="ja-JP" altLang="en-US" sz="1600" dirty="0">
                <a:latin typeface="+mn-ea"/>
                <a:ea typeface="+mn-ea"/>
              </a:rPr>
              <a:t>そのため、母数も</a:t>
            </a:r>
            <a:r>
              <a:rPr lang="en" altLang="ja-JP" sz="1600" dirty="0">
                <a:latin typeface="+mn-ea"/>
                <a:ea typeface="+mn-ea"/>
              </a:rPr>
              <a:t>Google</a:t>
            </a:r>
            <a:r>
              <a:rPr lang="ja-JP" altLang="en-US" sz="1600" dirty="0">
                <a:latin typeface="+mn-ea"/>
                <a:ea typeface="+mn-ea"/>
              </a:rPr>
              <a:t>トレンドの方が多いので、よりデータの信頼性が高いと言えます。</a:t>
            </a:r>
            <a:endParaRPr kumimoji="1" lang="ja-JP" altLang="en-US" sz="1600" dirty="0">
              <a:latin typeface="+mn-ea"/>
              <a:ea typeface="+mn-ea"/>
            </a:endParaRPr>
          </a:p>
        </p:txBody>
      </p:sp>
      <p:sp>
        <p:nvSpPr>
          <p:cNvPr id="4" name="スライド番号プレースホルダー 3">
            <a:extLst>
              <a:ext uri="{FF2B5EF4-FFF2-40B4-BE49-F238E27FC236}">
                <a16:creationId xmlns:a16="http://schemas.microsoft.com/office/drawing/2014/main" id="{8632E263-520C-4E32-B8BA-CC873E255A85}"/>
              </a:ext>
            </a:extLst>
          </p:cNvPr>
          <p:cNvSpPr>
            <a:spLocks noGrp="1"/>
          </p:cNvSpPr>
          <p:nvPr>
            <p:ph type="sldNum" sz="quarter" idx="12"/>
          </p:nvPr>
        </p:nvSpPr>
        <p:spPr/>
        <p:txBody>
          <a:bodyPr/>
          <a:lstStyle/>
          <a:p>
            <a:pPr>
              <a:defRPr/>
            </a:pPr>
            <a:fld id="{22179739-F4A8-44EB-8B8E-F3F060272835}" type="slidenum">
              <a:rPr lang="ja-JP" altLang="en-US" smtClean="0"/>
              <a:pPr>
                <a:defRPr/>
              </a:pPr>
              <a:t>17</a:t>
            </a:fld>
            <a:endParaRPr lang="ja-JP" altLang="en-US"/>
          </a:p>
        </p:txBody>
      </p:sp>
      <p:sp>
        <p:nvSpPr>
          <p:cNvPr id="10" name="テキスト ボックス 9">
            <a:extLst>
              <a:ext uri="{FF2B5EF4-FFF2-40B4-BE49-F238E27FC236}">
                <a16:creationId xmlns:a16="http://schemas.microsoft.com/office/drawing/2014/main" id="{36F7A11D-D913-4F9C-9AD4-95DCD41D9C1E}"/>
              </a:ext>
            </a:extLst>
          </p:cNvPr>
          <p:cNvSpPr txBox="1"/>
          <p:nvPr/>
        </p:nvSpPr>
        <p:spPr>
          <a:xfrm>
            <a:off x="7196052" y="5023278"/>
            <a:ext cx="944583" cy="200055"/>
          </a:xfrm>
          <a:prstGeom prst="rect">
            <a:avLst/>
          </a:prstGeom>
          <a:solidFill>
            <a:schemeClr val="bg1"/>
          </a:solidFill>
        </p:spPr>
        <p:txBody>
          <a:bodyPr wrap="square" rtlCol="0">
            <a:spAutoFit/>
          </a:bodyPr>
          <a:lstStyle/>
          <a:p>
            <a:pPr algn="r"/>
            <a:r>
              <a:rPr lang="ja-JP" altLang="en-US" sz="700" dirty="0"/>
              <a:t>画像出典：</a:t>
            </a:r>
            <a:r>
              <a:rPr lang="en-US" altLang="ja-JP" sz="700" dirty="0"/>
              <a:t>Google</a:t>
            </a:r>
          </a:p>
        </p:txBody>
      </p:sp>
    </p:spTree>
    <p:extLst>
      <p:ext uri="{BB962C8B-B14F-4D97-AF65-F5344CB8AC3E}">
        <p14:creationId xmlns:p14="http://schemas.microsoft.com/office/powerpoint/2010/main" val="12954424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589B14F7-9E37-2C4B-A9AB-A6A448BC1CFC}"/>
              </a:ext>
            </a:extLst>
          </p:cNvPr>
          <p:cNvSpPr txBox="1"/>
          <p:nvPr/>
        </p:nvSpPr>
        <p:spPr>
          <a:xfrm>
            <a:off x="39509" y="908720"/>
            <a:ext cx="3456384" cy="369332"/>
          </a:xfrm>
          <a:prstGeom prst="rect">
            <a:avLst/>
          </a:prstGeom>
          <a:noFill/>
        </p:spPr>
        <p:txBody>
          <a:bodyPr wrap="square" rtlCol="0">
            <a:spAutoFit/>
          </a:bodyPr>
          <a:lstStyle/>
          <a:p>
            <a:r>
              <a:rPr lang="ja-JP" altLang="en-US" b="1"/>
              <a:t>●急上昇キーワードを検索する</a:t>
            </a:r>
          </a:p>
        </p:txBody>
      </p:sp>
      <p:pic>
        <p:nvPicPr>
          <p:cNvPr id="8" name="図 7">
            <a:extLst>
              <a:ext uri="{FF2B5EF4-FFF2-40B4-BE49-F238E27FC236}">
                <a16:creationId xmlns:a16="http://schemas.microsoft.com/office/drawing/2014/main" id="{8C8A4F0C-9BC2-6A46-8FF5-6F6B0BBC3DA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5536" y="1952836"/>
            <a:ext cx="4116710" cy="2429151"/>
          </a:xfrm>
          <a:prstGeom prst="rect">
            <a:avLst/>
          </a:prstGeom>
        </p:spPr>
      </p:pic>
      <p:pic>
        <p:nvPicPr>
          <p:cNvPr id="10" name="図 9">
            <a:extLst>
              <a:ext uri="{FF2B5EF4-FFF2-40B4-BE49-F238E27FC236}">
                <a16:creationId xmlns:a16="http://schemas.microsoft.com/office/drawing/2014/main" id="{07A5BDAC-9BD3-CF4A-94ED-0AFF33A9F67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44008" y="1955128"/>
            <a:ext cx="4122736" cy="2426859"/>
          </a:xfrm>
          <a:prstGeom prst="rect">
            <a:avLst/>
          </a:prstGeom>
        </p:spPr>
      </p:pic>
      <p:sp>
        <p:nvSpPr>
          <p:cNvPr id="11" name="テキスト ボックス 10">
            <a:extLst>
              <a:ext uri="{FF2B5EF4-FFF2-40B4-BE49-F238E27FC236}">
                <a16:creationId xmlns:a16="http://schemas.microsoft.com/office/drawing/2014/main" id="{9FC12456-DAF5-F541-AEBC-EB030123CB1E}"/>
              </a:ext>
            </a:extLst>
          </p:cNvPr>
          <p:cNvSpPr txBox="1"/>
          <p:nvPr/>
        </p:nvSpPr>
        <p:spPr>
          <a:xfrm>
            <a:off x="870886" y="4850039"/>
            <a:ext cx="8254798" cy="923330"/>
          </a:xfrm>
          <a:prstGeom prst="rect">
            <a:avLst/>
          </a:prstGeom>
          <a:noFill/>
        </p:spPr>
        <p:txBody>
          <a:bodyPr wrap="square" rtlCol="0">
            <a:spAutoFit/>
          </a:bodyPr>
          <a:lstStyle/>
          <a:p>
            <a:pPr algn="l"/>
            <a:r>
              <a:rPr lang="ja-JP" altLang="en-US" dirty="0">
                <a:latin typeface="+mn-ea"/>
                <a:ea typeface="+mn-ea"/>
              </a:rPr>
              <a:t>・急上昇キーワードのお知らせ機能</a:t>
            </a:r>
            <a:endParaRPr lang="en" altLang="ja-JP" dirty="0">
              <a:latin typeface="+mn-ea"/>
              <a:ea typeface="+mn-ea"/>
            </a:endParaRPr>
          </a:p>
          <a:p>
            <a:pPr algn="l"/>
            <a:r>
              <a:rPr lang="ja-JP" altLang="en-US" dirty="0">
                <a:latin typeface="+mn-ea"/>
                <a:ea typeface="+mn-ea"/>
              </a:rPr>
              <a:t>メールアドレスを登録すれば、毎日、検索をかけずとも自分のメールを開けば、</a:t>
            </a:r>
            <a:endParaRPr lang="en-US" altLang="ja-JP" dirty="0">
              <a:latin typeface="+mn-ea"/>
              <a:ea typeface="+mn-ea"/>
            </a:endParaRPr>
          </a:p>
          <a:p>
            <a:pPr algn="l"/>
            <a:r>
              <a:rPr lang="ja-JP" altLang="en-US" dirty="0">
                <a:latin typeface="+mn-ea"/>
                <a:ea typeface="+mn-ea"/>
              </a:rPr>
              <a:t>人気のトレンドを常にチェックすることが可能となります。</a:t>
            </a:r>
            <a:endParaRPr kumimoji="1" lang="ja-JP" altLang="en-US" dirty="0">
              <a:latin typeface="+mn-ea"/>
              <a:ea typeface="+mn-ea"/>
            </a:endParaRPr>
          </a:p>
        </p:txBody>
      </p:sp>
      <p:sp>
        <p:nvSpPr>
          <p:cNvPr id="4" name="スライド番号プレースホルダー 3">
            <a:extLst>
              <a:ext uri="{FF2B5EF4-FFF2-40B4-BE49-F238E27FC236}">
                <a16:creationId xmlns:a16="http://schemas.microsoft.com/office/drawing/2014/main" id="{6ABDFC74-4027-4E8E-9171-E888FFC5EE65}"/>
              </a:ext>
            </a:extLst>
          </p:cNvPr>
          <p:cNvSpPr>
            <a:spLocks noGrp="1"/>
          </p:cNvSpPr>
          <p:nvPr>
            <p:ph type="sldNum" sz="quarter" idx="12"/>
          </p:nvPr>
        </p:nvSpPr>
        <p:spPr/>
        <p:txBody>
          <a:bodyPr/>
          <a:lstStyle/>
          <a:p>
            <a:pPr>
              <a:defRPr/>
            </a:pPr>
            <a:fld id="{22179739-F4A8-44EB-8B8E-F3F060272835}" type="slidenum">
              <a:rPr lang="ja-JP" altLang="en-US" smtClean="0"/>
              <a:pPr>
                <a:defRPr/>
              </a:pPr>
              <a:t>18</a:t>
            </a:fld>
            <a:endParaRPr lang="ja-JP" altLang="en-US"/>
          </a:p>
        </p:txBody>
      </p:sp>
      <p:sp>
        <p:nvSpPr>
          <p:cNvPr id="9" name="テキスト ボックス 8">
            <a:extLst>
              <a:ext uri="{FF2B5EF4-FFF2-40B4-BE49-F238E27FC236}">
                <a16:creationId xmlns:a16="http://schemas.microsoft.com/office/drawing/2014/main" id="{926AD8C2-A6BA-4188-8A1C-F84C0A2AAB32}"/>
              </a:ext>
            </a:extLst>
          </p:cNvPr>
          <p:cNvSpPr txBox="1"/>
          <p:nvPr/>
        </p:nvSpPr>
        <p:spPr>
          <a:xfrm>
            <a:off x="7950983" y="4541684"/>
            <a:ext cx="944583" cy="200055"/>
          </a:xfrm>
          <a:prstGeom prst="rect">
            <a:avLst/>
          </a:prstGeom>
          <a:solidFill>
            <a:schemeClr val="bg1"/>
          </a:solidFill>
        </p:spPr>
        <p:txBody>
          <a:bodyPr wrap="square" rtlCol="0">
            <a:spAutoFit/>
          </a:bodyPr>
          <a:lstStyle/>
          <a:p>
            <a:pPr algn="r"/>
            <a:r>
              <a:rPr lang="ja-JP" altLang="en-US" sz="700" dirty="0"/>
              <a:t>画像出典：</a:t>
            </a:r>
            <a:r>
              <a:rPr lang="en-US" altLang="ja-JP" sz="700" dirty="0"/>
              <a:t>Google</a:t>
            </a:r>
          </a:p>
        </p:txBody>
      </p:sp>
    </p:spTree>
    <p:extLst>
      <p:ext uri="{BB962C8B-B14F-4D97-AF65-F5344CB8AC3E}">
        <p14:creationId xmlns:p14="http://schemas.microsoft.com/office/powerpoint/2010/main" val="42169882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a:extLst>
              <a:ext uri="{FF2B5EF4-FFF2-40B4-BE49-F238E27FC236}">
                <a16:creationId xmlns:a16="http://schemas.microsoft.com/office/drawing/2014/main" id="{492F3D8E-EA51-4937-8A55-507972371DB5}"/>
              </a:ext>
            </a:extLst>
          </p:cNvPr>
          <p:cNvSpPr>
            <a:spLocks noGrp="1"/>
          </p:cNvSpPr>
          <p:nvPr>
            <p:ph type="sldNum" sz="quarter" idx="12"/>
          </p:nvPr>
        </p:nvSpPr>
        <p:spPr/>
        <p:txBody>
          <a:bodyPr/>
          <a:lstStyle/>
          <a:p>
            <a:pPr>
              <a:defRPr/>
            </a:pPr>
            <a:fld id="{22179739-F4A8-44EB-8B8E-F3F060272835}" type="slidenum">
              <a:rPr lang="ja-JP" altLang="en-US" smtClean="0"/>
              <a:pPr>
                <a:defRPr/>
              </a:pPr>
              <a:t>1</a:t>
            </a:fld>
            <a:endParaRPr lang="ja-JP" altLang="en-US"/>
          </a:p>
        </p:txBody>
      </p:sp>
      <p:sp>
        <p:nvSpPr>
          <p:cNvPr id="7" name="Rectangle 5">
            <a:extLst>
              <a:ext uri="{FF2B5EF4-FFF2-40B4-BE49-F238E27FC236}">
                <a16:creationId xmlns:a16="http://schemas.microsoft.com/office/drawing/2014/main" id="{C41280AF-01EB-4FC8-8CEE-3E49727CF532}"/>
              </a:ext>
            </a:extLst>
          </p:cNvPr>
          <p:cNvSpPr txBox="1">
            <a:spLocks noChangeArrowheads="1"/>
          </p:cNvSpPr>
          <p:nvPr/>
        </p:nvSpPr>
        <p:spPr bwMode="auto">
          <a:xfrm>
            <a:off x="323528" y="1484784"/>
            <a:ext cx="8642350"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algn="dist" eaLnBrk="1" hangingPunct="1"/>
            <a:r>
              <a:rPr lang="ja-JP" altLang="en-US" sz="2100" b="1" kern="0" dirty="0">
                <a:latin typeface="Meiryo UI" pitchFamily="50" charset="-128"/>
                <a:ea typeface="Meiryo UI" pitchFamily="50" charset="-128"/>
              </a:rPr>
              <a:t>１．</a:t>
            </a:r>
            <a:r>
              <a:rPr lang="en-US" altLang="ja-JP" sz="2100" b="1" kern="0" dirty="0">
                <a:latin typeface="Meiryo UI" pitchFamily="50" charset="-128"/>
                <a:ea typeface="Meiryo UI" pitchFamily="50" charset="-128"/>
              </a:rPr>
              <a:t>Google</a:t>
            </a:r>
            <a:r>
              <a:rPr lang="ja-JP" altLang="en-US" sz="2100" b="1" kern="0" dirty="0">
                <a:latin typeface="Meiryo UI" pitchFamily="50" charset="-128"/>
                <a:ea typeface="Meiryo UI" pitchFamily="50" charset="-128"/>
              </a:rPr>
              <a:t> </a:t>
            </a:r>
            <a:r>
              <a:rPr lang="en-US" altLang="ja-JP" sz="2100" b="1" kern="0" dirty="0">
                <a:latin typeface="Meiryo UI" pitchFamily="50" charset="-128"/>
                <a:ea typeface="Meiryo UI" pitchFamily="50" charset="-128"/>
              </a:rPr>
              <a:t>Trend</a:t>
            </a:r>
            <a:r>
              <a:rPr lang="ja-JP" altLang="en-US" sz="2100" b="1" kern="0" dirty="0">
                <a:latin typeface="Meiryo UI" pitchFamily="50" charset="-128"/>
                <a:ea typeface="Meiryo UI" pitchFamily="50" charset="-128"/>
              </a:rPr>
              <a:t>など</a:t>
            </a:r>
            <a:r>
              <a:rPr lang="en-US" altLang="ja-JP" sz="2100" b="1" kern="0" dirty="0">
                <a:latin typeface="Meiryo UI" pitchFamily="50" charset="-128"/>
                <a:ea typeface="Meiryo UI" pitchFamily="50" charset="-128"/>
              </a:rPr>
              <a:t>Google</a:t>
            </a:r>
            <a:r>
              <a:rPr lang="ja-JP" altLang="en-US" sz="2100" b="1" kern="0" dirty="0">
                <a:latin typeface="Meiryo UI" pitchFamily="50" charset="-128"/>
                <a:ea typeface="Meiryo UI" pitchFamily="50" charset="-128"/>
              </a:rPr>
              <a:t>のビッグデータの入手方法・見方・・・・Ｐ</a:t>
            </a:r>
            <a:r>
              <a:rPr lang="en-US" altLang="ja-JP" sz="2100" b="1" kern="0" dirty="0">
                <a:latin typeface="Meiryo UI" pitchFamily="50" charset="-128"/>
                <a:ea typeface="Meiryo UI" pitchFamily="50" charset="-128"/>
              </a:rPr>
              <a:t>2</a:t>
            </a:r>
          </a:p>
          <a:p>
            <a:pPr algn="dist" eaLnBrk="1" hangingPunct="1"/>
            <a:endParaRPr lang="en-US" altLang="ja-JP" sz="2100" b="1" kern="0" dirty="0">
              <a:latin typeface="Meiryo UI" pitchFamily="50" charset="-128"/>
              <a:ea typeface="Meiryo UI" pitchFamily="50" charset="-128"/>
            </a:endParaRPr>
          </a:p>
          <a:p>
            <a:pPr algn="dist" eaLnBrk="1" hangingPunct="1"/>
            <a:endParaRPr lang="en-US" altLang="ja-JP" sz="2100" b="1" kern="0" dirty="0">
              <a:latin typeface="Meiryo UI" pitchFamily="50" charset="-128"/>
              <a:ea typeface="Meiryo UI" pitchFamily="50" charset="-128"/>
            </a:endParaRPr>
          </a:p>
          <a:p>
            <a:pPr algn="dist" eaLnBrk="1" hangingPunct="1"/>
            <a:r>
              <a:rPr lang="ja-JP" altLang="en-US" sz="2100" b="1" kern="0" dirty="0">
                <a:latin typeface="Meiryo UI" pitchFamily="50" charset="-128"/>
                <a:ea typeface="Meiryo UI" pitchFamily="50" charset="-128"/>
              </a:rPr>
              <a:t>２．</a:t>
            </a:r>
            <a:r>
              <a:rPr lang="en-US" altLang="ja-JP" sz="2100" b="1" kern="0" dirty="0">
                <a:latin typeface="Meiryo UI" pitchFamily="50" charset="-128"/>
                <a:ea typeface="Meiryo UI" pitchFamily="50" charset="-128"/>
              </a:rPr>
              <a:t>Google</a:t>
            </a:r>
            <a:r>
              <a:rPr lang="ja-JP" altLang="en-US" sz="2100" b="1" kern="0" dirty="0">
                <a:latin typeface="Meiryo UI" pitchFamily="50" charset="-128"/>
                <a:ea typeface="Meiryo UI" pitchFamily="50" charset="-128"/>
              </a:rPr>
              <a:t>データを活用した分析演習・・・・・・・・・・・・・・・・・・・・・・・・Ｐ</a:t>
            </a:r>
            <a:r>
              <a:rPr lang="en-US" altLang="ja-JP" sz="2100" b="1" kern="0" dirty="0">
                <a:latin typeface="Meiryo UI" pitchFamily="50" charset="-128"/>
                <a:ea typeface="Meiryo UI" pitchFamily="50" charset="-128"/>
              </a:rPr>
              <a:t>23</a:t>
            </a:r>
            <a:endParaRPr lang="ja-JP" altLang="en-US" sz="2100" b="1" kern="0" dirty="0">
              <a:latin typeface="Meiryo UI" pitchFamily="50" charset="-128"/>
              <a:ea typeface="Meiryo UI" pitchFamily="50" charset="-128"/>
            </a:endParaRPr>
          </a:p>
        </p:txBody>
      </p:sp>
      <p:sp>
        <p:nvSpPr>
          <p:cNvPr id="2" name="四角形: 角を丸くする 1">
            <a:extLst>
              <a:ext uri="{FF2B5EF4-FFF2-40B4-BE49-F238E27FC236}">
                <a16:creationId xmlns:a16="http://schemas.microsoft.com/office/drawing/2014/main" id="{85731751-D6E7-4396-A329-FB905843CBF5}"/>
              </a:ext>
            </a:extLst>
          </p:cNvPr>
          <p:cNvSpPr/>
          <p:nvPr/>
        </p:nvSpPr>
        <p:spPr>
          <a:xfrm>
            <a:off x="107504" y="850433"/>
            <a:ext cx="1728192" cy="418327"/>
          </a:xfrm>
          <a:prstGeom prst="roundRect">
            <a:avLst>
              <a:gd name="adj" fmla="val 50000"/>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b="1" dirty="0"/>
              <a:t>目次</a:t>
            </a:r>
          </a:p>
        </p:txBody>
      </p:sp>
    </p:spTree>
    <p:extLst>
      <p:ext uri="{BB962C8B-B14F-4D97-AF65-F5344CB8AC3E}">
        <p14:creationId xmlns:p14="http://schemas.microsoft.com/office/powerpoint/2010/main" val="13816875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589B14F7-9E37-2C4B-A9AB-A6A448BC1CFC}"/>
              </a:ext>
            </a:extLst>
          </p:cNvPr>
          <p:cNvSpPr txBox="1"/>
          <p:nvPr/>
        </p:nvSpPr>
        <p:spPr>
          <a:xfrm>
            <a:off x="39508" y="908720"/>
            <a:ext cx="3884419" cy="369332"/>
          </a:xfrm>
          <a:prstGeom prst="rect">
            <a:avLst/>
          </a:prstGeom>
          <a:noFill/>
        </p:spPr>
        <p:txBody>
          <a:bodyPr wrap="square" rtlCol="0">
            <a:spAutoFit/>
          </a:bodyPr>
          <a:lstStyle/>
          <a:p>
            <a:r>
              <a:rPr lang="ja-JP" altLang="en-US" b="1" dirty="0"/>
              <a:t>●</a:t>
            </a:r>
            <a:r>
              <a:rPr lang="en" altLang="ja-JP" b="1" dirty="0"/>
              <a:t> Year in search:</a:t>
            </a:r>
            <a:r>
              <a:rPr lang="ja-JP" altLang="en-US" b="1" dirty="0"/>
              <a:t>検索で振り返る</a:t>
            </a:r>
          </a:p>
        </p:txBody>
      </p:sp>
      <p:pic>
        <p:nvPicPr>
          <p:cNvPr id="4" name="図 3">
            <a:extLst>
              <a:ext uri="{FF2B5EF4-FFF2-40B4-BE49-F238E27FC236}">
                <a16:creationId xmlns:a16="http://schemas.microsoft.com/office/drawing/2014/main" id="{5E943817-6F22-8B4B-BCF1-27BFDF68111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5576" y="1484784"/>
            <a:ext cx="7435428" cy="4339088"/>
          </a:xfrm>
          <a:prstGeom prst="rect">
            <a:avLst/>
          </a:prstGeom>
        </p:spPr>
      </p:pic>
      <p:sp>
        <p:nvSpPr>
          <p:cNvPr id="7" name="テキスト ボックス 6">
            <a:extLst>
              <a:ext uri="{FF2B5EF4-FFF2-40B4-BE49-F238E27FC236}">
                <a16:creationId xmlns:a16="http://schemas.microsoft.com/office/drawing/2014/main" id="{7D668420-96D7-46A7-9CC0-F4974462B2E8}"/>
              </a:ext>
            </a:extLst>
          </p:cNvPr>
          <p:cNvSpPr txBox="1"/>
          <p:nvPr/>
        </p:nvSpPr>
        <p:spPr>
          <a:xfrm>
            <a:off x="708245" y="5825576"/>
            <a:ext cx="7727509" cy="338554"/>
          </a:xfrm>
          <a:prstGeom prst="rect">
            <a:avLst/>
          </a:prstGeom>
          <a:noFill/>
        </p:spPr>
        <p:txBody>
          <a:bodyPr wrap="square">
            <a:spAutoFit/>
          </a:bodyPr>
          <a:lstStyle/>
          <a:p>
            <a:r>
              <a:rPr lang="ja-JP" altLang="en-US" sz="1600" dirty="0">
                <a:latin typeface="+mn-ea"/>
                <a:ea typeface="+mn-ea"/>
              </a:rPr>
              <a:t>年単位の急上昇ワードをランキング形式で表示したものを「</a:t>
            </a:r>
            <a:r>
              <a:rPr lang="en-US" altLang="ja-JP" sz="1600" dirty="0">
                <a:latin typeface="+mn-ea"/>
                <a:ea typeface="+mn-ea"/>
              </a:rPr>
              <a:t>Year in search</a:t>
            </a:r>
            <a:r>
              <a:rPr lang="ja-JP" altLang="en-US" sz="1600" dirty="0">
                <a:latin typeface="+mn-ea"/>
                <a:ea typeface="+mn-ea"/>
              </a:rPr>
              <a:t>」といいます。</a:t>
            </a:r>
            <a:endParaRPr lang="en-US" altLang="ja-JP" sz="1600" dirty="0">
              <a:latin typeface="+mn-ea"/>
              <a:ea typeface="+mn-ea"/>
            </a:endParaRPr>
          </a:p>
        </p:txBody>
      </p:sp>
      <p:sp>
        <p:nvSpPr>
          <p:cNvPr id="6" name="スライド番号プレースホルダー 5">
            <a:extLst>
              <a:ext uri="{FF2B5EF4-FFF2-40B4-BE49-F238E27FC236}">
                <a16:creationId xmlns:a16="http://schemas.microsoft.com/office/drawing/2014/main" id="{389D7884-596E-4471-9498-4EF68409966E}"/>
              </a:ext>
            </a:extLst>
          </p:cNvPr>
          <p:cNvSpPr>
            <a:spLocks noGrp="1"/>
          </p:cNvSpPr>
          <p:nvPr>
            <p:ph type="sldNum" sz="quarter" idx="12"/>
          </p:nvPr>
        </p:nvSpPr>
        <p:spPr/>
        <p:txBody>
          <a:bodyPr/>
          <a:lstStyle/>
          <a:p>
            <a:pPr>
              <a:defRPr/>
            </a:pPr>
            <a:fld id="{22179739-F4A8-44EB-8B8E-F3F060272835}" type="slidenum">
              <a:rPr lang="ja-JP" altLang="en-US" smtClean="0"/>
              <a:pPr>
                <a:defRPr/>
              </a:pPr>
              <a:t>19</a:t>
            </a:fld>
            <a:endParaRPr lang="ja-JP" altLang="en-US"/>
          </a:p>
        </p:txBody>
      </p:sp>
      <p:sp>
        <p:nvSpPr>
          <p:cNvPr id="9" name="テキスト ボックス 8">
            <a:extLst>
              <a:ext uri="{FF2B5EF4-FFF2-40B4-BE49-F238E27FC236}">
                <a16:creationId xmlns:a16="http://schemas.microsoft.com/office/drawing/2014/main" id="{78E1AD8D-3CC0-4D89-8C72-AACD10CE82E7}"/>
              </a:ext>
            </a:extLst>
          </p:cNvPr>
          <p:cNvSpPr txBox="1"/>
          <p:nvPr/>
        </p:nvSpPr>
        <p:spPr>
          <a:xfrm>
            <a:off x="7421148" y="5623817"/>
            <a:ext cx="944583" cy="200055"/>
          </a:xfrm>
          <a:prstGeom prst="rect">
            <a:avLst/>
          </a:prstGeom>
          <a:solidFill>
            <a:schemeClr val="bg1"/>
          </a:solidFill>
        </p:spPr>
        <p:txBody>
          <a:bodyPr wrap="square" rtlCol="0">
            <a:spAutoFit/>
          </a:bodyPr>
          <a:lstStyle/>
          <a:p>
            <a:pPr algn="r"/>
            <a:r>
              <a:rPr lang="ja-JP" altLang="en-US" sz="700" dirty="0"/>
              <a:t>画像出典：</a:t>
            </a:r>
            <a:r>
              <a:rPr lang="en-US" altLang="ja-JP" sz="700" dirty="0"/>
              <a:t>Google</a:t>
            </a:r>
          </a:p>
        </p:txBody>
      </p:sp>
    </p:spTree>
    <p:extLst>
      <p:ext uri="{BB962C8B-B14F-4D97-AF65-F5344CB8AC3E}">
        <p14:creationId xmlns:p14="http://schemas.microsoft.com/office/powerpoint/2010/main" val="5229974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589B14F7-9E37-2C4B-A9AB-A6A448BC1CFC}"/>
              </a:ext>
            </a:extLst>
          </p:cNvPr>
          <p:cNvSpPr txBox="1"/>
          <p:nvPr/>
        </p:nvSpPr>
        <p:spPr>
          <a:xfrm>
            <a:off x="39509" y="908720"/>
            <a:ext cx="3456384" cy="369332"/>
          </a:xfrm>
          <a:prstGeom prst="rect">
            <a:avLst/>
          </a:prstGeom>
          <a:noFill/>
        </p:spPr>
        <p:txBody>
          <a:bodyPr wrap="square" rtlCol="0">
            <a:spAutoFit/>
          </a:bodyPr>
          <a:lstStyle/>
          <a:p>
            <a:r>
              <a:rPr lang="ja-JP" altLang="en-US" b="1"/>
              <a:t>●急上昇キーワードを検索する</a:t>
            </a:r>
          </a:p>
        </p:txBody>
      </p:sp>
      <p:sp>
        <p:nvSpPr>
          <p:cNvPr id="3" name="テキスト ボックス 2">
            <a:extLst>
              <a:ext uri="{FF2B5EF4-FFF2-40B4-BE49-F238E27FC236}">
                <a16:creationId xmlns:a16="http://schemas.microsoft.com/office/drawing/2014/main" id="{2DBD70FD-471D-0C43-A4AF-1972167A42DC}"/>
              </a:ext>
            </a:extLst>
          </p:cNvPr>
          <p:cNvSpPr txBox="1"/>
          <p:nvPr/>
        </p:nvSpPr>
        <p:spPr>
          <a:xfrm>
            <a:off x="683568" y="4869160"/>
            <a:ext cx="7632848" cy="1200329"/>
          </a:xfrm>
          <a:prstGeom prst="rect">
            <a:avLst/>
          </a:prstGeom>
          <a:noFill/>
        </p:spPr>
        <p:txBody>
          <a:bodyPr wrap="square" rtlCol="0">
            <a:spAutoFit/>
          </a:bodyPr>
          <a:lstStyle/>
          <a:p>
            <a:pPr algn="l"/>
            <a:r>
              <a:rPr lang="ja-JP" altLang="en-US" dirty="0"/>
              <a:t>その年ごとに一番人気が上昇したキーワード一覧を、「話題の人」、「ニュース」、「映画」、「曲」などのカテゴリごとのランキングをチェックすることができます。</a:t>
            </a:r>
            <a:br>
              <a:rPr lang="ja-JP" altLang="en-US" dirty="0"/>
            </a:br>
            <a:r>
              <a:rPr lang="ja-JP" altLang="en-US" dirty="0"/>
              <a:t>その年に起きたことや関心の大きかった物事を把握することができるので、</a:t>
            </a:r>
            <a:endParaRPr lang="en-US" altLang="ja-JP" dirty="0"/>
          </a:p>
          <a:p>
            <a:pPr algn="l"/>
            <a:r>
              <a:rPr lang="ja-JP" altLang="en-US" dirty="0"/>
              <a:t>トレンドを振り返る際に便利です。</a:t>
            </a:r>
          </a:p>
        </p:txBody>
      </p:sp>
      <p:sp>
        <p:nvSpPr>
          <p:cNvPr id="4" name="テキスト ボックス 3">
            <a:extLst>
              <a:ext uri="{FF2B5EF4-FFF2-40B4-BE49-F238E27FC236}">
                <a16:creationId xmlns:a16="http://schemas.microsoft.com/office/drawing/2014/main" id="{4D03782E-7008-7647-A904-ADB0A3F8DDCA}"/>
              </a:ext>
            </a:extLst>
          </p:cNvPr>
          <p:cNvSpPr txBox="1"/>
          <p:nvPr/>
        </p:nvSpPr>
        <p:spPr>
          <a:xfrm>
            <a:off x="611560" y="1278052"/>
            <a:ext cx="4283224" cy="369332"/>
          </a:xfrm>
          <a:prstGeom prst="rect">
            <a:avLst/>
          </a:prstGeom>
          <a:noFill/>
        </p:spPr>
        <p:txBody>
          <a:bodyPr wrap="none" rtlCol="0">
            <a:spAutoFit/>
          </a:bodyPr>
          <a:lstStyle/>
          <a:p>
            <a:r>
              <a:rPr lang="ja-JP" altLang="en"/>
              <a:t>「</a:t>
            </a:r>
            <a:r>
              <a:rPr lang="en" altLang="ja-JP" dirty="0"/>
              <a:t>Year in search:</a:t>
            </a:r>
            <a:r>
              <a:rPr lang="ja-JP" altLang="en-US"/>
              <a:t>検索を振り返る」をクリック。</a:t>
            </a:r>
          </a:p>
        </p:txBody>
      </p:sp>
      <p:pic>
        <p:nvPicPr>
          <p:cNvPr id="6" name="図 5">
            <a:extLst>
              <a:ext uri="{FF2B5EF4-FFF2-40B4-BE49-F238E27FC236}">
                <a16:creationId xmlns:a16="http://schemas.microsoft.com/office/drawing/2014/main" id="{54EAFC2F-7385-A64D-B178-23541CBEC3D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65573" y="1718725"/>
            <a:ext cx="5268838" cy="3079094"/>
          </a:xfrm>
          <a:prstGeom prst="rect">
            <a:avLst/>
          </a:prstGeom>
        </p:spPr>
      </p:pic>
      <p:sp>
        <p:nvSpPr>
          <p:cNvPr id="7" name="スライド番号プレースホルダー 6">
            <a:extLst>
              <a:ext uri="{FF2B5EF4-FFF2-40B4-BE49-F238E27FC236}">
                <a16:creationId xmlns:a16="http://schemas.microsoft.com/office/drawing/2014/main" id="{32537309-A328-4C5A-AF55-2800C6FC3E2E}"/>
              </a:ext>
            </a:extLst>
          </p:cNvPr>
          <p:cNvSpPr>
            <a:spLocks noGrp="1"/>
          </p:cNvSpPr>
          <p:nvPr>
            <p:ph type="sldNum" sz="quarter" idx="12"/>
          </p:nvPr>
        </p:nvSpPr>
        <p:spPr/>
        <p:txBody>
          <a:bodyPr/>
          <a:lstStyle/>
          <a:p>
            <a:pPr>
              <a:defRPr/>
            </a:pPr>
            <a:fld id="{22179739-F4A8-44EB-8B8E-F3F060272835}" type="slidenum">
              <a:rPr lang="ja-JP" altLang="en-US" smtClean="0"/>
              <a:pPr>
                <a:defRPr/>
              </a:pPr>
              <a:t>20</a:t>
            </a:fld>
            <a:endParaRPr lang="ja-JP" altLang="en-US"/>
          </a:p>
        </p:txBody>
      </p:sp>
      <p:sp>
        <p:nvSpPr>
          <p:cNvPr id="9" name="テキスト ボックス 8">
            <a:extLst>
              <a:ext uri="{FF2B5EF4-FFF2-40B4-BE49-F238E27FC236}">
                <a16:creationId xmlns:a16="http://schemas.microsoft.com/office/drawing/2014/main" id="{5B685DBC-F696-4A98-9D15-06A8CB81AC85}"/>
              </a:ext>
            </a:extLst>
          </p:cNvPr>
          <p:cNvSpPr txBox="1"/>
          <p:nvPr/>
        </p:nvSpPr>
        <p:spPr>
          <a:xfrm>
            <a:off x="7164288" y="4597764"/>
            <a:ext cx="944583" cy="200055"/>
          </a:xfrm>
          <a:prstGeom prst="rect">
            <a:avLst/>
          </a:prstGeom>
          <a:solidFill>
            <a:schemeClr val="bg1"/>
          </a:solidFill>
        </p:spPr>
        <p:txBody>
          <a:bodyPr wrap="square" rtlCol="0">
            <a:spAutoFit/>
          </a:bodyPr>
          <a:lstStyle/>
          <a:p>
            <a:pPr algn="r"/>
            <a:r>
              <a:rPr lang="ja-JP" altLang="en-US" sz="700" dirty="0"/>
              <a:t>画像出典：</a:t>
            </a:r>
            <a:r>
              <a:rPr lang="en-US" altLang="ja-JP" sz="700" dirty="0"/>
              <a:t>Google</a:t>
            </a:r>
          </a:p>
        </p:txBody>
      </p:sp>
    </p:spTree>
    <p:extLst>
      <p:ext uri="{BB962C8B-B14F-4D97-AF65-F5344CB8AC3E}">
        <p14:creationId xmlns:p14="http://schemas.microsoft.com/office/powerpoint/2010/main" val="10798143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3A317F46-673E-5049-A8CF-DA3D49669667}"/>
              </a:ext>
            </a:extLst>
          </p:cNvPr>
          <p:cNvSpPr txBox="1"/>
          <p:nvPr/>
        </p:nvSpPr>
        <p:spPr>
          <a:xfrm>
            <a:off x="274241" y="1340768"/>
            <a:ext cx="8595517" cy="4524315"/>
          </a:xfrm>
          <a:prstGeom prst="rect">
            <a:avLst/>
          </a:prstGeom>
          <a:noFill/>
        </p:spPr>
        <p:txBody>
          <a:bodyPr wrap="square" rtlCol="0">
            <a:spAutoFit/>
          </a:bodyPr>
          <a:lstStyle/>
          <a:p>
            <a:pPr algn="l"/>
            <a:r>
              <a:rPr lang="en" altLang="ja-JP" sz="2400" b="1" dirty="0">
                <a:latin typeface="+mn-ea"/>
                <a:ea typeface="+mn-ea"/>
              </a:rPr>
              <a:t>Google</a:t>
            </a:r>
            <a:r>
              <a:rPr lang="ja-JP" altLang="en-US" sz="2400" b="1" dirty="0">
                <a:latin typeface="+mn-ea"/>
                <a:ea typeface="+mn-ea"/>
              </a:rPr>
              <a:t>トレンドを活用することで、「検索キーワード」というユーザーのニーズが明確になります。</a:t>
            </a:r>
            <a:endParaRPr lang="en-US" altLang="ja-JP" sz="2400" b="1" dirty="0">
              <a:latin typeface="+mn-ea"/>
              <a:ea typeface="+mn-ea"/>
            </a:endParaRPr>
          </a:p>
          <a:p>
            <a:pPr algn="l"/>
            <a:endParaRPr lang="en-US" altLang="ja-JP" sz="2400" b="1" dirty="0">
              <a:latin typeface="+mn-ea"/>
              <a:ea typeface="+mn-ea"/>
            </a:endParaRPr>
          </a:p>
          <a:p>
            <a:pPr algn="l"/>
            <a:r>
              <a:rPr lang="ja-JP" altLang="en-US" sz="2400" b="1" dirty="0">
                <a:latin typeface="+mn-ea"/>
                <a:ea typeface="+mn-ea"/>
              </a:rPr>
              <a:t>現在だけでなく、過去から長期間にわたって簡単に可視化できる素晴らしい検索ツールです。</a:t>
            </a:r>
            <a:endParaRPr lang="en-US" altLang="ja-JP" sz="2400" b="1" dirty="0">
              <a:latin typeface="+mn-ea"/>
              <a:ea typeface="+mn-ea"/>
            </a:endParaRPr>
          </a:p>
          <a:p>
            <a:pPr algn="l"/>
            <a:br>
              <a:rPr lang="ja-JP" altLang="en-US" sz="2400" b="1" dirty="0">
                <a:latin typeface="+mn-ea"/>
                <a:ea typeface="+mn-ea"/>
              </a:rPr>
            </a:br>
            <a:r>
              <a:rPr lang="ja-JP" altLang="en-US" sz="2400" b="1" dirty="0">
                <a:latin typeface="+mn-ea"/>
                <a:ea typeface="+mn-ea"/>
              </a:rPr>
              <a:t>検索キーワードの中には、「かき氷」などのある一定の時期になると</a:t>
            </a:r>
            <a:endParaRPr lang="en-US" altLang="ja-JP" sz="2400" b="1" dirty="0">
              <a:latin typeface="+mn-ea"/>
              <a:ea typeface="+mn-ea"/>
            </a:endParaRPr>
          </a:p>
          <a:p>
            <a:pPr algn="l"/>
            <a:r>
              <a:rPr lang="ja-JP" altLang="en-US" sz="2400" b="1" dirty="0">
                <a:latin typeface="+mn-ea"/>
                <a:ea typeface="+mn-ea"/>
              </a:rPr>
              <a:t>関心が上がる季節性のものや、定期的に検索されるもの、ある出来事などが原因でトレンドが急上昇するものなど様々なものがあります。</a:t>
            </a:r>
            <a:endParaRPr lang="en-US" altLang="ja-JP" sz="2400" b="1" dirty="0">
              <a:latin typeface="+mn-ea"/>
              <a:ea typeface="+mn-ea"/>
            </a:endParaRPr>
          </a:p>
          <a:p>
            <a:pPr algn="l"/>
            <a:br>
              <a:rPr lang="ja-JP" altLang="en-US" sz="2400" b="1" dirty="0">
                <a:latin typeface="+mn-ea"/>
                <a:ea typeface="+mn-ea"/>
              </a:rPr>
            </a:br>
            <a:r>
              <a:rPr lang="ja-JP" altLang="en-US" sz="2400" b="1" dirty="0">
                <a:latin typeface="+mn-ea"/>
                <a:ea typeface="+mn-ea"/>
              </a:rPr>
              <a:t>トレンドの傾向をつかみ、トレンドを把握してマーケティング戦略の作成に活かすことが可能となります。</a:t>
            </a:r>
            <a:endParaRPr kumimoji="1" lang="ja-JP" altLang="en-US" sz="2400" b="1" dirty="0">
              <a:latin typeface="+mn-ea"/>
              <a:ea typeface="+mn-ea"/>
            </a:endParaRPr>
          </a:p>
        </p:txBody>
      </p:sp>
      <p:sp>
        <p:nvSpPr>
          <p:cNvPr id="6" name="正方形/長方形 5">
            <a:extLst>
              <a:ext uri="{FF2B5EF4-FFF2-40B4-BE49-F238E27FC236}">
                <a16:creationId xmlns:a16="http://schemas.microsoft.com/office/drawing/2014/main" id="{06857F92-46FA-4F34-8DE1-0B8B62081A52}"/>
              </a:ext>
            </a:extLst>
          </p:cNvPr>
          <p:cNvSpPr/>
          <p:nvPr/>
        </p:nvSpPr>
        <p:spPr>
          <a:xfrm>
            <a:off x="107504" y="836712"/>
            <a:ext cx="2796074" cy="310528"/>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fontScale="85000" lnSpcReduction="10000"/>
          </a:bodyPr>
          <a:lstStyle/>
          <a:p>
            <a:pPr fontAlgn="auto">
              <a:spcAft>
                <a:spcPts val="0"/>
              </a:spcAft>
            </a:pPr>
            <a:r>
              <a:rPr lang="ja-JP" altLang="en-US" dirty="0">
                <a:latin typeface="HGP創英角ｺﾞｼｯｸUB" panose="020B0900000000000000" pitchFamily="50" charset="-128"/>
                <a:ea typeface="HGP創英角ｺﾞｼｯｸUB" panose="020B0900000000000000" pitchFamily="50" charset="-128"/>
              </a:rPr>
              <a:t>確認＝</a:t>
            </a:r>
            <a:r>
              <a:rPr lang="en-US" altLang="ja-JP" dirty="0">
                <a:latin typeface="HGP創英角ｺﾞｼｯｸUB" panose="020B0900000000000000" pitchFamily="50" charset="-128"/>
                <a:ea typeface="HGP創英角ｺﾞｼｯｸUB" panose="020B0900000000000000" pitchFamily="50" charset="-128"/>
              </a:rPr>
              <a:t>Google</a:t>
            </a:r>
            <a:r>
              <a:rPr lang="ja-JP" altLang="en-US" dirty="0">
                <a:latin typeface="HGP創英角ｺﾞｼｯｸUB" panose="020B0900000000000000" pitchFamily="50" charset="-128"/>
                <a:ea typeface="HGP創英角ｺﾞｼｯｸUB" panose="020B0900000000000000" pitchFamily="50" charset="-128"/>
              </a:rPr>
              <a:t>トレンドの使い方</a:t>
            </a:r>
            <a:endParaRPr lang="en-US" altLang="ja-JP" dirty="0">
              <a:latin typeface="HGP創英角ｺﾞｼｯｸUB" panose="020B0900000000000000" pitchFamily="50" charset="-128"/>
              <a:ea typeface="HGP創英角ｺﾞｼｯｸUB" panose="020B0900000000000000" pitchFamily="50" charset="-128"/>
            </a:endParaRPr>
          </a:p>
        </p:txBody>
      </p:sp>
      <p:sp>
        <p:nvSpPr>
          <p:cNvPr id="2" name="スライド番号プレースホルダー 1">
            <a:extLst>
              <a:ext uri="{FF2B5EF4-FFF2-40B4-BE49-F238E27FC236}">
                <a16:creationId xmlns:a16="http://schemas.microsoft.com/office/drawing/2014/main" id="{BEAF93C0-2D55-465C-95B1-03993AE1D9C8}"/>
              </a:ext>
            </a:extLst>
          </p:cNvPr>
          <p:cNvSpPr>
            <a:spLocks noGrp="1"/>
          </p:cNvSpPr>
          <p:nvPr>
            <p:ph type="sldNum" sz="quarter" idx="12"/>
          </p:nvPr>
        </p:nvSpPr>
        <p:spPr/>
        <p:txBody>
          <a:bodyPr/>
          <a:lstStyle/>
          <a:p>
            <a:pPr>
              <a:defRPr/>
            </a:pPr>
            <a:fld id="{22179739-F4A8-44EB-8B8E-F3F060272835}" type="slidenum">
              <a:rPr lang="ja-JP" altLang="en-US" smtClean="0"/>
              <a:pPr>
                <a:defRPr/>
              </a:pPr>
              <a:t>21</a:t>
            </a:fld>
            <a:endParaRPr lang="ja-JP" altLang="en-US"/>
          </a:p>
        </p:txBody>
      </p:sp>
    </p:spTree>
    <p:extLst>
      <p:ext uri="{BB962C8B-B14F-4D97-AF65-F5344CB8AC3E}">
        <p14:creationId xmlns:p14="http://schemas.microsoft.com/office/powerpoint/2010/main" val="86358429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FD798CC3-E8DB-47D4-BEF0-0356C2252170}"/>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まとめ</a:t>
            </a:r>
          </a:p>
        </p:txBody>
      </p:sp>
      <p:sp>
        <p:nvSpPr>
          <p:cNvPr id="5" name="Rectangle 7">
            <a:extLst>
              <a:ext uri="{FF2B5EF4-FFF2-40B4-BE49-F238E27FC236}">
                <a16:creationId xmlns:a16="http://schemas.microsoft.com/office/drawing/2014/main" id="{5C22127F-2302-4F57-9559-F8AF23470CC8}"/>
              </a:ext>
            </a:extLst>
          </p:cNvPr>
          <p:cNvSpPr>
            <a:spLocks noChangeArrowheads="1"/>
          </p:cNvSpPr>
          <p:nvPr/>
        </p:nvSpPr>
        <p:spPr bwMode="auto">
          <a:xfrm>
            <a:off x="34926" y="1384039"/>
            <a:ext cx="9001570" cy="1828937"/>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2800" dirty="0">
                <a:latin typeface="HGP創英角ｺﾞｼｯｸUB" panose="020B0900000000000000" pitchFamily="50" charset="-128"/>
                <a:ea typeface="HGP創英角ｺﾞｼｯｸUB" panose="020B0900000000000000" pitchFamily="50" charset="-128"/>
              </a:rPr>
              <a:t>講義を受けた中で最も印象に残っていたこと、自らの業務に活用できると思ったことを３つ書き出してみましょう！</a:t>
            </a:r>
            <a:endParaRPr lang="en-US" altLang="ja-JP" sz="2800" dirty="0">
              <a:latin typeface="HGP創英角ｺﾞｼｯｸUB" panose="020B0900000000000000" pitchFamily="50" charset="-128"/>
              <a:ea typeface="HGP創英角ｺﾞｼｯｸUB" panose="020B0900000000000000" pitchFamily="50" charset="-128"/>
            </a:endParaRPr>
          </a:p>
        </p:txBody>
      </p:sp>
      <p:sp>
        <p:nvSpPr>
          <p:cNvPr id="11" name="正方形/長方形 10">
            <a:extLst>
              <a:ext uri="{FF2B5EF4-FFF2-40B4-BE49-F238E27FC236}">
                <a16:creationId xmlns:a16="http://schemas.microsoft.com/office/drawing/2014/main" id="{0D902AD3-640C-4454-B765-F900A83BD89D}"/>
              </a:ext>
            </a:extLst>
          </p:cNvPr>
          <p:cNvSpPr/>
          <p:nvPr/>
        </p:nvSpPr>
        <p:spPr>
          <a:xfrm>
            <a:off x="156996" y="3212976"/>
            <a:ext cx="8735484" cy="33480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 name="スライド番号プレースホルダー 2">
            <a:extLst>
              <a:ext uri="{FF2B5EF4-FFF2-40B4-BE49-F238E27FC236}">
                <a16:creationId xmlns:a16="http://schemas.microsoft.com/office/drawing/2014/main" id="{8BDCE87E-BA89-4369-A422-29D8A493D470}"/>
              </a:ext>
            </a:extLst>
          </p:cNvPr>
          <p:cNvSpPr>
            <a:spLocks noGrp="1"/>
          </p:cNvSpPr>
          <p:nvPr>
            <p:ph type="sldNum" sz="quarter" idx="12"/>
          </p:nvPr>
        </p:nvSpPr>
        <p:spPr/>
        <p:txBody>
          <a:bodyPr/>
          <a:lstStyle/>
          <a:p>
            <a:pPr>
              <a:defRPr/>
            </a:pPr>
            <a:fld id="{22179739-F4A8-44EB-8B8E-F3F060272835}" type="slidenum">
              <a:rPr lang="ja-JP" altLang="en-US" smtClean="0"/>
              <a:pPr>
                <a:defRPr/>
              </a:pPr>
              <a:t>22</a:t>
            </a:fld>
            <a:endParaRPr lang="ja-JP" altLang="en-US"/>
          </a:p>
        </p:txBody>
      </p:sp>
    </p:spTree>
    <p:extLst>
      <p:ext uri="{BB962C8B-B14F-4D97-AF65-F5344CB8AC3E}">
        <p14:creationId xmlns:p14="http://schemas.microsoft.com/office/powerpoint/2010/main" val="58787177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23</a:t>
            </a:fld>
            <a:endParaRPr lang="en-US" altLang="ja-JP" dirty="0"/>
          </a:p>
        </p:txBody>
      </p:sp>
      <p:sp>
        <p:nvSpPr>
          <p:cNvPr id="5" name="正方形/長方形 4">
            <a:extLst>
              <a:ext uri="{FF2B5EF4-FFF2-40B4-BE49-F238E27FC236}">
                <a16:creationId xmlns:a16="http://schemas.microsoft.com/office/drawing/2014/main" id="{C1DCA7FF-184A-4FEC-9A49-487F8013EE9D}"/>
              </a:ext>
            </a:extLst>
          </p:cNvPr>
          <p:cNvSpPr/>
          <p:nvPr/>
        </p:nvSpPr>
        <p:spPr>
          <a:xfrm>
            <a:off x="117227" y="3636314"/>
            <a:ext cx="8729710" cy="584775"/>
          </a:xfrm>
          <a:prstGeom prst="rect">
            <a:avLst/>
          </a:prstGeom>
          <a:noFill/>
          <a:ln>
            <a:noFill/>
          </a:ln>
        </p:spPr>
        <p:style>
          <a:lnRef idx="1">
            <a:schemeClr val="accent1"/>
          </a:lnRef>
          <a:fillRef idx="2">
            <a:schemeClr val="accent1"/>
          </a:fillRef>
          <a:effectRef idx="1">
            <a:schemeClr val="accent1"/>
          </a:effectRef>
          <a:fontRef idx="minor">
            <a:schemeClr val="dk1"/>
          </a:fontRef>
        </p:style>
        <p:txBody>
          <a:bodyPr wrap="square">
            <a:spAutoFit/>
          </a:bodyPr>
          <a:lstStyle/>
          <a:p>
            <a:r>
              <a:rPr lang="en-US" altLang="ja-JP" sz="3200" dirty="0">
                <a:latin typeface="Meiryo UI" pitchFamily="50" charset="-128"/>
                <a:ea typeface="Meiryo UI" pitchFamily="50" charset="-128"/>
                <a:cs typeface="Meiryo UI" pitchFamily="50" charset="-128"/>
              </a:rPr>
              <a:t>Google</a:t>
            </a:r>
            <a:r>
              <a:rPr lang="ja-JP" altLang="en-US" sz="3200" dirty="0">
                <a:latin typeface="Meiryo UI" pitchFamily="50" charset="-128"/>
                <a:ea typeface="Meiryo UI" pitchFamily="50" charset="-128"/>
                <a:cs typeface="Meiryo UI" pitchFamily="50" charset="-128"/>
              </a:rPr>
              <a:t>データを活用した分析演習</a:t>
            </a:r>
          </a:p>
        </p:txBody>
      </p:sp>
    </p:spTree>
    <p:extLst>
      <p:ext uri="{BB962C8B-B14F-4D97-AF65-F5344CB8AC3E}">
        <p14:creationId xmlns:p14="http://schemas.microsoft.com/office/powerpoint/2010/main" val="215209993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正方形/長方形 20">
            <a:extLst>
              <a:ext uri="{FF2B5EF4-FFF2-40B4-BE49-F238E27FC236}">
                <a16:creationId xmlns:a16="http://schemas.microsoft.com/office/drawing/2014/main" id="{171564A6-A733-473B-A417-3FF25BBCC887}"/>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学習目標</a:t>
            </a:r>
          </a:p>
        </p:txBody>
      </p:sp>
      <p:sp>
        <p:nvSpPr>
          <p:cNvPr id="22" name="正方形/長方形 21">
            <a:extLst>
              <a:ext uri="{FF2B5EF4-FFF2-40B4-BE49-F238E27FC236}">
                <a16:creationId xmlns:a16="http://schemas.microsoft.com/office/drawing/2014/main" id="{82F45DA9-1706-441F-9F38-3C90317FB55B}"/>
              </a:ext>
            </a:extLst>
          </p:cNvPr>
          <p:cNvSpPr/>
          <p:nvPr/>
        </p:nvSpPr>
        <p:spPr>
          <a:xfrm>
            <a:off x="107504" y="1386533"/>
            <a:ext cx="8784976" cy="1200329"/>
          </a:xfrm>
          <a:prstGeom prst="rect">
            <a:avLst/>
          </a:prstGeom>
        </p:spPr>
        <p:txBody>
          <a:bodyPr wrap="square">
            <a:spAutoFit/>
          </a:bodyPr>
          <a:lstStyle/>
          <a:p>
            <a:pPr marL="742950" indent="-742950" algn="l">
              <a:buFont typeface="+mj-lt"/>
              <a:buAutoNum type="arabicPeriod"/>
            </a:pPr>
            <a:r>
              <a:rPr lang="en-US" altLang="ja-JP" sz="3600" dirty="0">
                <a:latin typeface="HGP創英角ｺﾞｼｯｸUB" panose="020B0900000000000000" pitchFamily="50" charset="-128"/>
                <a:ea typeface="HGP創英角ｺﾞｼｯｸUB" panose="020B0900000000000000" pitchFamily="50" charset="-128"/>
                <a:cs typeface="Meiryo UI" pitchFamily="50" charset="-128"/>
              </a:rPr>
              <a:t>Google Trend</a:t>
            </a:r>
            <a:r>
              <a:rPr lang="ja-JP" altLang="en-US" sz="3600" dirty="0">
                <a:latin typeface="HGP創英角ｺﾞｼｯｸUB" panose="020B0900000000000000" pitchFamily="50" charset="-128"/>
                <a:ea typeface="HGP創英角ｺﾞｼｯｸUB" panose="020B0900000000000000" pitchFamily="50" charset="-128"/>
                <a:cs typeface="Meiryo UI" pitchFamily="50" charset="-128"/>
              </a:rPr>
              <a:t>を活用して沖縄や国内　　旅行のトレンドを分析する</a:t>
            </a:r>
          </a:p>
        </p:txBody>
      </p:sp>
      <p:sp>
        <p:nvSpPr>
          <p:cNvPr id="2" name="矢印: 右 1">
            <a:extLst>
              <a:ext uri="{FF2B5EF4-FFF2-40B4-BE49-F238E27FC236}">
                <a16:creationId xmlns:a16="http://schemas.microsoft.com/office/drawing/2014/main" id="{E27E4888-47A0-4B85-B78B-FDD4394AFF03}"/>
              </a:ext>
            </a:extLst>
          </p:cNvPr>
          <p:cNvSpPr/>
          <p:nvPr/>
        </p:nvSpPr>
        <p:spPr>
          <a:xfrm>
            <a:off x="107504" y="5157192"/>
            <a:ext cx="1296144" cy="864095"/>
          </a:xfrm>
          <a:prstGeom prst="rightArrow">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8" name="テキスト ボックス 7">
            <a:extLst>
              <a:ext uri="{FF2B5EF4-FFF2-40B4-BE49-F238E27FC236}">
                <a16:creationId xmlns:a16="http://schemas.microsoft.com/office/drawing/2014/main" id="{119D4014-B79B-4B6E-AEE2-252D70D9C904}"/>
              </a:ext>
            </a:extLst>
          </p:cNvPr>
          <p:cNvSpPr txBox="1"/>
          <p:nvPr/>
        </p:nvSpPr>
        <p:spPr>
          <a:xfrm>
            <a:off x="1433952" y="5190290"/>
            <a:ext cx="7344816" cy="830997"/>
          </a:xfrm>
          <a:prstGeom prst="rect">
            <a:avLst/>
          </a:prstGeom>
          <a:noFill/>
        </p:spPr>
        <p:txBody>
          <a:bodyPr wrap="square">
            <a:spAutoFit/>
          </a:bodyPr>
          <a:lstStyle/>
          <a:p>
            <a:pPr algn="l"/>
            <a:r>
              <a:rPr lang="ja-JP" altLang="en-US" sz="2400" dirty="0">
                <a:latin typeface="HGP創英角ｺﾞｼｯｸUB" panose="020B0900000000000000" pitchFamily="50" charset="-128"/>
                <a:ea typeface="HGP創英角ｺﾞｼｯｸUB" panose="020B0900000000000000" pitchFamily="50" charset="-128"/>
              </a:rPr>
              <a:t>このコースを学習すると、</a:t>
            </a:r>
            <a:r>
              <a:rPr lang="en-US" altLang="ja-JP" sz="2400" dirty="0">
                <a:latin typeface="HGP創英角ｺﾞｼｯｸUB" panose="020B0900000000000000" pitchFamily="50" charset="-128"/>
                <a:ea typeface="HGP創英角ｺﾞｼｯｸUB" panose="020B0900000000000000" pitchFamily="50" charset="-128"/>
              </a:rPr>
              <a:t>Google Trend</a:t>
            </a:r>
            <a:r>
              <a:rPr lang="ja-JP" altLang="en-US" sz="2400" dirty="0">
                <a:latin typeface="HGP創英角ｺﾞｼｯｸUB" panose="020B0900000000000000" pitchFamily="50" charset="-128"/>
                <a:ea typeface="HGP創英角ｺﾞｼｯｸUB" panose="020B0900000000000000" pitchFamily="50" charset="-128"/>
              </a:rPr>
              <a:t>を実際に活用　　することが可能となります</a:t>
            </a:r>
            <a:endParaRPr lang="en-US" altLang="ja-JP" sz="2400" dirty="0">
              <a:latin typeface="HGP創英角ｺﾞｼｯｸUB" panose="020B0900000000000000" pitchFamily="50" charset="-128"/>
              <a:ea typeface="HGP創英角ｺﾞｼｯｸUB" panose="020B0900000000000000" pitchFamily="50" charset="-128"/>
            </a:endParaRPr>
          </a:p>
        </p:txBody>
      </p:sp>
      <p:sp>
        <p:nvSpPr>
          <p:cNvPr id="3" name="スライド番号プレースホルダー 2">
            <a:extLst>
              <a:ext uri="{FF2B5EF4-FFF2-40B4-BE49-F238E27FC236}">
                <a16:creationId xmlns:a16="http://schemas.microsoft.com/office/drawing/2014/main" id="{FC677491-41BF-478F-ACEF-AB3FEF51BD84}"/>
              </a:ext>
            </a:extLst>
          </p:cNvPr>
          <p:cNvSpPr>
            <a:spLocks noGrp="1"/>
          </p:cNvSpPr>
          <p:nvPr>
            <p:ph type="sldNum" sz="quarter" idx="12"/>
          </p:nvPr>
        </p:nvSpPr>
        <p:spPr/>
        <p:txBody>
          <a:bodyPr/>
          <a:lstStyle/>
          <a:p>
            <a:pPr>
              <a:defRPr/>
            </a:pPr>
            <a:fld id="{22179739-F4A8-44EB-8B8E-F3F060272835}" type="slidenum">
              <a:rPr lang="ja-JP" altLang="en-US" smtClean="0"/>
              <a:pPr>
                <a:defRPr/>
              </a:pPr>
              <a:t>24</a:t>
            </a:fld>
            <a:endParaRPr lang="ja-JP" altLang="en-US"/>
          </a:p>
        </p:txBody>
      </p:sp>
    </p:spTree>
    <p:extLst>
      <p:ext uri="{BB962C8B-B14F-4D97-AF65-F5344CB8AC3E}">
        <p14:creationId xmlns:p14="http://schemas.microsoft.com/office/powerpoint/2010/main" val="160590795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25</a:t>
            </a:fld>
            <a:endParaRPr lang="en-US" altLang="ja-JP" dirty="0"/>
          </a:p>
        </p:txBody>
      </p:sp>
      <p:sp>
        <p:nvSpPr>
          <p:cNvPr id="4" name="正方形/長方形 3">
            <a:extLst>
              <a:ext uri="{FF2B5EF4-FFF2-40B4-BE49-F238E27FC236}">
                <a16:creationId xmlns:a16="http://schemas.microsoft.com/office/drawing/2014/main" id="{A484B154-D5D4-43D8-8FAD-F9500E8DBF08}"/>
              </a:ext>
            </a:extLst>
          </p:cNvPr>
          <p:cNvSpPr/>
          <p:nvPr/>
        </p:nvSpPr>
        <p:spPr>
          <a:xfrm>
            <a:off x="179512" y="3166259"/>
            <a:ext cx="8729710" cy="584775"/>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a:spAutoFit/>
          </a:bodyPr>
          <a:lstStyle/>
          <a:p>
            <a:r>
              <a:rPr lang="ja-JP" altLang="en-US" sz="3200" b="1" dirty="0">
                <a:latin typeface="メイリオ" panose="020B0604030504040204" pitchFamily="50" charset="-128"/>
                <a:ea typeface="メイリオ" panose="020B0604030504040204" pitchFamily="50" charset="-128"/>
              </a:rPr>
              <a:t>個人演習</a:t>
            </a:r>
            <a:endParaRPr lang="en-US" altLang="ja-JP" sz="3200" b="1"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409980330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FD798CC3-E8DB-47D4-BEF0-0356C2252170}"/>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en-US" altLang="ja-JP" sz="2400" dirty="0">
                <a:latin typeface="HGP創英角ｺﾞｼｯｸUB" panose="020B0900000000000000" pitchFamily="50" charset="-128"/>
                <a:ea typeface="HGP創英角ｺﾞｼｯｸUB" panose="020B0900000000000000" pitchFamily="50" charset="-128"/>
              </a:rPr>
              <a:t>Google</a:t>
            </a:r>
            <a:r>
              <a:rPr lang="ja-JP" altLang="en-US" sz="2400" dirty="0">
                <a:latin typeface="HGP創英角ｺﾞｼｯｸUB" panose="020B0900000000000000" pitchFamily="50" charset="-128"/>
                <a:ea typeface="HGP創英角ｺﾞｼｯｸUB" panose="020B0900000000000000" pitchFamily="50" charset="-128"/>
              </a:rPr>
              <a:t>トレンドの活用①</a:t>
            </a:r>
          </a:p>
        </p:txBody>
      </p:sp>
      <p:sp>
        <p:nvSpPr>
          <p:cNvPr id="6" name="Rectangle 5">
            <a:extLst>
              <a:ext uri="{FF2B5EF4-FFF2-40B4-BE49-F238E27FC236}">
                <a16:creationId xmlns:a16="http://schemas.microsoft.com/office/drawing/2014/main" id="{3CE6A8FE-EAB2-4B45-99AD-461DB5F6228A}"/>
              </a:ext>
            </a:extLst>
          </p:cNvPr>
          <p:cNvSpPr>
            <a:spLocks noGrp="1" noChangeArrowheads="1"/>
          </p:cNvSpPr>
          <p:nvPr>
            <p:ph type="title"/>
          </p:nvPr>
        </p:nvSpPr>
        <p:spPr>
          <a:xfrm>
            <a:off x="34925" y="114300"/>
            <a:ext cx="8642350" cy="362372"/>
          </a:xfrm>
        </p:spPr>
        <p:txBody>
          <a:bodyPr/>
          <a:lstStyle/>
          <a:p>
            <a:pPr eaLnBrk="1" hangingPunct="1"/>
            <a:r>
              <a:rPr lang="ja-JP" altLang="en-US" sz="1800" dirty="0">
                <a:latin typeface="Meiryo UI" pitchFamily="50" charset="-128"/>
                <a:ea typeface="Meiryo UI" pitchFamily="50" charset="-128"/>
              </a:rPr>
              <a:t>個人演習①</a:t>
            </a:r>
            <a:endParaRPr lang="ja-JP" altLang="ja-JP" sz="1800" dirty="0">
              <a:latin typeface="Meiryo UI" pitchFamily="50" charset="-128"/>
              <a:ea typeface="Meiryo UI" pitchFamily="50" charset="-128"/>
            </a:endParaRPr>
          </a:p>
        </p:txBody>
      </p:sp>
      <p:sp>
        <p:nvSpPr>
          <p:cNvPr id="7" name="Rectangle 7">
            <a:extLst>
              <a:ext uri="{FF2B5EF4-FFF2-40B4-BE49-F238E27FC236}">
                <a16:creationId xmlns:a16="http://schemas.microsoft.com/office/drawing/2014/main" id="{FD33CD63-D771-43DE-9151-03B8630023AB}"/>
              </a:ext>
            </a:extLst>
          </p:cNvPr>
          <p:cNvSpPr>
            <a:spLocks noChangeArrowheads="1"/>
          </p:cNvSpPr>
          <p:nvPr/>
        </p:nvSpPr>
        <p:spPr bwMode="auto">
          <a:xfrm>
            <a:off x="220319" y="1520788"/>
            <a:ext cx="8703362" cy="4428492"/>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lvl="0" indent="-342900" algn="l" fontAlgn="auto">
              <a:lnSpc>
                <a:spcPct val="90000"/>
              </a:lnSpc>
              <a:spcBef>
                <a:spcPct val="20000"/>
              </a:spcBef>
              <a:spcAft>
                <a:spcPts val="0"/>
              </a:spcAft>
            </a:pPr>
            <a:r>
              <a:rPr lang="ja-JP" altLang="en-US" sz="3600" dirty="0">
                <a:solidFill>
                  <a:prstClr val="black"/>
                </a:solidFill>
                <a:latin typeface="HGP創英角ｺﾞｼｯｸUB" panose="020B0900000000000000" pitchFamily="50" charset="-128"/>
                <a:ea typeface="HGP創英角ｺﾞｼｯｸUB" panose="020B0900000000000000" pitchFamily="50" charset="-128"/>
              </a:rPr>
              <a:t>「沖縄」という単語を</a:t>
            </a:r>
            <a:r>
              <a:rPr lang="en-US" altLang="ja-JP" sz="3600" dirty="0">
                <a:solidFill>
                  <a:prstClr val="black"/>
                </a:solidFill>
                <a:latin typeface="HGP創英角ｺﾞｼｯｸUB" panose="020B0900000000000000" pitchFamily="50" charset="-128"/>
                <a:ea typeface="HGP創英角ｺﾞｼｯｸUB" panose="020B0900000000000000" pitchFamily="50" charset="-128"/>
              </a:rPr>
              <a:t>Google</a:t>
            </a:r>
            <a:r>
              <a:rPr lang="ja-JP" altLang="en-US" sz="3600" dirty="0">
                <a:solidFill>
                  <a:prstClr val="black"/>
                </a:solidFill>
                <a:latin typeface="HGP創英角ｺﾞｼｯｸUB" panose="020B0900000000000000" pitchFamily="50" charset="-128"/>
                <a:ea typeface="HGP創英角ｺﾞｼｯｸUB" panose="020B0900000000000000" pitchFamily="50" charset="-128"/>
              </a:rPr>
              <a:t>トレンドで調べてみましょう。その結果を見て、どのような傾向が見えるか書き出してみましょう。</a:t>
            </a:r>
            <a:endParaRPr lang="en-US" altLang="ja-JP" sz="3600" dirty="0">
              <a:solidFill>
                <a:prstClr val="black"/>
              </a:solidFill>
              <a:latin typeface="HGP創英角ｺﾞｼｯｸUB" panose="020B0900000000000000" pitchFamily="50" charset="-128"/>
              <a:ea typeface="HGP創英角ｺﾞｼｯｸUB" panose="020B0900000000000000" pitchFamily="50" charset="-128"/>
            </a:endParaRPr>
          </a:p>
          <a:p>
            <a:pPr lvl="0" indent="-342900" algn="l" fontAlgn="auto">
              <a:lnSpc>
                <a:spcPct val="90000"/>
              </a:lnSpc>
              <a:spcBef>
                <a:spcPct val="20000"/>
              </a:spcBef>
              <a:spcAft>
                <a:spcPts val="0"/>
              </a:spcAft>
            </a:pPr>
            <a:endParaRPr lang="en-US" altLang="ja-JP" sz="2400" dirty="0">
              <a:solidFill>
                <a:prstClr val="black"/>
              </a:solidFill>
              <a:latin typeface="HGP創英角ｺﾞｼｯｸUB" panose="020B0900000000000000" pitchFamily="50" charset="-128"/>
              <a:ea typeface="HGP創英角ｺﾞｼｯｸUB" panose="020B0900000000000000" pitchFamily="50" charset="-128"/>
            </a:endParaRPr>
          </a:p>
          <a:p>
            <a:pPr lvl="0" indent="-342900" algn="l" fontAlgn="auto">
              <a:lnSpc>
                <a:spcPct val="90000"/>
              </a:lnSpc>
              <a:spcBef>
                <a:spcPct val="20000"/>
              </a:spcBef>
              <a:spcAft>
                <a:spcPts val="0"/>
              </a:spcAft>
            </a:pPr>
            <a:r>
              <a:rPr lang="en-US" altLang="ja-JP" sz="2400" dirty="0">
                <a:solidFill>
                  <a:prstClr val="black"/>
                </a:solidFill>
                <a:latin typeface="HGP創英角ｺﾞｼｯｸUB" panose="020B0900000000000000" pitchFamily="50" charset="-128"/>
                <a:ea typeface="HGP創英角ｺﾞｼｯｸUB" panose="020B0900000000000000" pitchFamily="50" charset="-128"/>
              </a:rPr>
              <a:t>【</a:t>
            </a:r>
            <a:r>
              <a:rPr lang="ja-JP" altLang="en-US" sz="2400" dirty="0">
                <a:solidFill>
                  <a:prstClr val="black"/>
                </a:solidFill>
                <a:latin typeface="HGP創英角ｺﾞｼｯｸUB" panose="020B0900000000000000" pitchFamily="50" charset="-128"/>
                <a:ea typeface="HGP創英角ｺﾞｼｯｸUB" panose="020B0900000000000000" pitchFamily="50" charset="-128"/>
              </a:rPr>
              <a:t>設定条件</a:t>
            </a:r>
            <a:r>
              <a:rPr lang="en-US" altLang="ja-JP" sz="2400" dirty="0">
                <a:solidFill>
                  <a:prstClr val="black"/>
                </a:solidFill>
                <a:latin typeface="HGP創英角ｺﾞｼｯｸUB" panose="020B0900000000000000" pitchFamily="50" charset="-128"/>
                <a:ea typeface="HGP創英角ｺﾞｼｯｸUB" panose="020B0900000000000000" pitchFamily="50" charset="-128"/>
              </a:rPr>
              <a:t>】</a:t>
            </a:r>
          </a:p>
          <a:p>
            <a:pPr lvl="0" indent="-342900" algn="l" fontAlgn="auto">
              <a:lnSpc>
                <a:spcPct val="90000"/>
              </a:lnSpc>
              <a:spcBef>
                <a:spcPct val="20000"/>
              </a:spcBef>
              <a:spcAft>
                <a:spcPts val="0"/>
              </a:spcAft>
            </a:pPr>
            <a:r>
              <a:rPr lang="ja-JP" altLang="en-US" sz="2400" dirty="0">
                <a:solidFill>
                  <a:prstClr val="black"/>
                </a:solidFill>
                <a:latin typeface="HGP創英角ｺﾞｼｯｸUB" panose="020B0900000000000000" pitchFamily="50" charset="-128"/>
                <a:ea typeface="HGP創英角ｺﾞｼｯｸUB" panose="020B0900000000000000" pitchFamily="50" charset="-128"/>
              </a:rPr>
              <a:t>地域：日本</a:t>
            </a:r>
            <a:endParaRPr lang="en-US" altLang="ja-JP" sz="2400" dirty="0">
              <a:solidFill>
                <a:prstClr val="black"/>
              </a:solidFill>
              <a:latin typeface="HGP創英角ｺﾞｼｯｸUB" panose="020B0900000000000000" pitchFamily="50" charset="-128"/>
              <a:ea typeface="HGP創英角ｺﾞｼｯｸUB" panose="020B0900000000000000" pitchFamily="50" charset="-128"/>
            </a:endParaRPr>
          </a:p>
          <a:p>
            <a:pPr lvl="0" indent="-342900" algn="l" fontAlgn="auto">
              <a:lnSpc>
                <a:spcPct val="90000"/>
              </a:lnSpc>
              <a:spcBef>
                <a:spcPct val="20000"/>
              </a:spcBef>
              <a:spcAft>
                <a:spcPts val="0"/>
              </a:spcAft>
            </a:pPr>
            <a:r>
              <a:rPr lang="ja-JP" altLang="en-US" sz="2400" dirty="0">
                <a:solidFill>
                  <a:prstClr val="black"/>
                </a:solidFill>
                <a:latin typeface="HGP創英角ｺﾞｼｯｸUB" panose="020B0900000000000000" pitchFamily="50" charset="-128"/>
                <a:ea typeface="HGP創英角ｺﾞｼｯｸUB" panose="020B0900000000000000" pitchFamily="50" charset="-128"/>
              </a:rPr>
              <a:t>期間：</a:t>
            </a:r>
            <a:r>
              <a:rPr lang="en-US" altLang="ja-JP" sz="2400" dirty="0">
                <a:solidFill>
                  <a:prstClr val="black"/>
                </a:solidFill>
                <a:latin typeface="HGP創英角ｺﾞｼｯｸUB" panose="020B0900000000000000" pitchFamily="50" charset="-128"/>
                <a:ea typeface="HGP創英角ｺﾞｼｯｸUB" panose="020B0900000000000000" pitchFamily="50" charset="-128"/>
              </a:rPr>
              <a:t>5</a:t>
            </a:r>
            <a:r>
              <a:rPr lang="ja-JP" altLang="en-US" sz="2400" dirty="0">
                <a:solidFill>
                  <a:prstClr val="black"/>
                </a:solidFill>
                <a:latin typeface="HGP創英角ｺﾞｼｯｸUB" panose="020B0900000000000000" pitchFamily="50" charset="-128"/>
                <a:ea typeface="HGP創英角ｺﾞｼｯｸUB" panose="020B0900000000000000" pitchFamily="50" charset="-128"/>
              </a:rPr>
              <a:t>年間</a:t>
            </a:r>
            <a:endParaRPr lang="en-US" altLang="ja-JP" sz="2400" dirty="0">
              <a:solidFill>
                <a:prstClr val="black"/>
              </a:solidFill>
              <a:latin typeface="HGP創英角ｺﾞｼｯｸUB" panose="020B0900000000000000" pitchFamily="50" charset="-128"/>
              <a:ea typeface="HGP創英角ｺﾞｼｯｸUB" panose="020B0900000000000000" pitchFamily="50" charset="-128"/>
            </a:endParaRPr>
          </a:p>
          <a:p>
            <a:pPr lvl="0" indent="-342900" algn="l" fontAlgn="auto">
              <a:lnSpc>
                <a:spcPct val="90000"/>
              </a:lnSpc>
              <a:spcBef>
                <a:spcPct val="20000"/>
              </a:spcBef>
              <a:spcAft>
                <a:spcPts val="0"/>
              </a:spcAft>
            </a:pPr>
            <a:r>
              <a:rPr lang="ja-JP" altLang="en-US" sz="2400" dirty="0">
                <a:solidFill>
                  <a:prstClr val="black"/>
                </a:solidFill>
                <a:latin typeface="HGP創英角ｺﾞｼｯｸUB" panose="020B0900000000000000" pitchFamily="50" charset="-128"/>
                <a:ea typeface="HGP創英角ｺﾞｼｯｸUB" panose="020B0900000000000000" pitchFamily="50" charset="-128"/>
              </a:rPr>
              <a:t>カテゴリー：旅行</a:t>
            </a:r>
            <a:endParaRPr lang="en-US" altLang="ja-JP" sz="2400" dirty="0">
              <a:solidFill>
                <a:prstClr val="black"/>
              </a:solidFill>
              <a:latin typeface="HGP創英角ｺﾞｼｯｸUB" panose="020B0900000000000000" pitchFamily="50" charset="-128"/>
              <a:ea typeface="HGP創英角ｺﾞｼｯｸUB" panose="020B0900000000000000" pitchFamily="50" charset="-128"/>
            </a:endParaRPr>
          </a:p>
          <a:p>
            <a:pPr lvl="0" indent="-342900" algn="l" fontAlgn="auto">
              <a:lnSpc>
                <a:spcPct val="90000"/>
              </a:lnSpc>
              <a:spcBef>
                <a:spcPct val="20000"/>
              </a:spcBef>
              <a:spcAft>
                <a:spcPts val="0"/>
              </a:spcAft>
            </a:pPr>
            <a:r>
              <a:rPr lang="ja-JP" altLang="en-US" sz="2400" dirty="0">
                <a:solidFill>
                  <a:prstClr val="black"/>
                </a:solidFill>
                <a:latin typeface="HGP創英角ｺﾞｼｯｸUB" panose="020B0900000000000000" pitchFamily="50" charset="-128"/>
                <a:ea typeface="HGP創英角ｺﾞｼｯｸUB" panose="020B0900000000000000" pitchFamily="50" charset="-128"/>
              </a:rPr>
              <a:t>ウェブ検索</a:t>
            </a:r>
            <a:endParaRPr lang="en-US" altLang="ja-JP" sz="2400" dirty="0">
              <a:solidFill>
                <a:prstClr val="black"/>
              </a:solidFill>
              <a:latin typeface="HGP創英角ｺﾞｼｯｸUB" panose="020B0900000000000000" pitchFamily="50" charset="-128"/>
              <a:ea typeface="HGP創英角ｺﾞｼｯｸUB" panose="020B0900000000000000" pitchFamily="50" charset="-128"/>
            </a:endParaRPr>
          </a:p>
        </p:txBody>
      </p:sp>
      <p:sp>
        <p:nvSpPr>
          <p:cNvPr id="3" name="スライド番号プレースホルダー 2">
            <a:extLst>
              <a:ext uri="{FF2B5EF4-FFF2-40B4-BE49-F238E27FC236}">
                <a16:creationId xmlns:a16="http://schemas.microsoft.com/office/drawing/2014/main" id="{D13143CB-65F0-49D8-B045-57A11DEDE05D}"/>
              </a:ext>
            </a:extLst>
          </p:cNvPr>
          <p:cNvSpPr>
            <a:spLocks noGrp="1"/>
          </p:cNvSpPr>
          <p:nvPr>
            <p:ph type="sldNum" sz="quarter" idx="12"/>
          </p:nvPr>
        </p:nvSpPr>
        <p:spPr/>
        <p:txBody>
          <a:bodyPr/>
          <a:lstStyle/>
          <a:p>
            <a:pPr>
              <a:defRPr/>
            </a:pPr>
            <a:fld id="{22179739-F4A8-44EB-8B8E-F3F060272835}" type="slidenum">
              <a:rPr lang="ja-JP" altLang="en-US" smtClean="0"/>
              <a:pPr>
                <a:defRPr/>
              </a:pPr>
              <a:t>26</a:t>
            </a:fld>
            <a:endParaRPr lang="ja-JP" altLang="en-US"/>
          </a:p>
        </p:txBody>
      </p:sp>
    </p:spTree>
    <p:extLst>
      <p:ext uri="{BB962C8B-B14F-4D97-AF65-F5344CB8AC3E}">
        <p14:creationId xmlns:p14="http://schemas.microsoft.com/office/powerpoint/2010/main" val="305383522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FD798CC3-E8DB-47D4-BEF0-0356C2252170}"/>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en-US" altLang="ja-JP" sz="2400" dirty="0">
                <a:latin typeface="HGP創英角ｺﾞｼｯｸUB" panose="020B0900000000000000" pitchFamily="50" charset="-128"/>
                <a:ea typeface="HGP創英角ｺﾞｼｯｸUB" panose="020B0900000000000000" pitchFamily="50" charset="-128"/>
              </a:rPr>
              <a:t>Google</a:t>
            </a:r>
            <a:r>
              <a:rPr lang="ja-JP" altLang="en-US" sz="2400" dirty="0">
                <a:latin typeface="HGP創英角ｺﾞｼｯｸUB" panose="020B0900000000000000" pitchFamily="50" charset="-128"/>
                <a:ea typeface="HGP創英角ｺﾞｼｯｸUB" panose="020B0900000000000000" pitchFamily="50" charset="-128"/>
              </a:rPr>
              <a:t>トレンドの活用②</a:t>
            </a:r>
          </a:p>
        </p:txBody>
      </p:sp>
      <p:sp>
        <p:nvSpPr>
          <p:cNvPr id="6" name="Rectangle 5">
            <a:extLst>
              <a:ext uri="{FF2B5EF4-FFF2-40B4-BE49-F238E27FC236}">
                <a16:creationId xmlns:a16="http://schemas.microsoft.com/office/drawing/2014/main" id="{3CE6A8FE-EAB2-4B45-99AD-461DB5F6228A}"/>
              </a:ext>
            </a:extLst>
          </p:cNvPr>
          <p:cNvSpPr>
            <a:spLocks noGrp="1" noChangeArrowheads="1"/>
          </p:cNvSpPr>
          <p:nvPr>
            <p:ph type="title"/>
          </p:nvPr>
        </p:nvSpPr>
        <p:spPr>
          <a:xfrm>
            <a:off x="34925" y="114300"/>
            <a:ext cx="8642350" cy="362372"/>
          </a:xfrm>
        </p:spPr>
        <p:txBody>
          <a:bodyPr/>
          <a:lstStyle/>
          <a:p>
            <a:pPr eaLnBrk="1" hangingPunct="1"/>
            <a:r>
              <a:rPr lang="ja-JP" altLang="en-US" sz="1800" dirty="0">
                <a:latin typeface="Meiryo UI" pitchFamily="50" charset="-128"/>
                <a:ea typeface="Meiryo UI" pitchFamily="50" charset="-128"/>
              </a:rPr>
              <a:t>個人演習②</a:t>
            </a:r>
            <a:endParaRPr lang="ja-JP" altLang="ja-JP" sz="1800" dirty="0">
              <a:latin typeface="Meiryo UI" pitchFamily="50" charset="-128"/>
              <a:ea typeface="Meiryo UI" pitchFamily="50" charset="-128"/>
            </a:endParaRPr>
          </a:p>
        </p:txBody>
      </p:sp>
      <p:sp>
        <p:nvSpPr>
          <p:cNvPr id="7" name="Rectangle 7">
            <a:extLst>
              <a:ext uri="{FF2B5EF4-FFF2-40B4-BE49-F238E27FC236}">
                <a16:creationId xmlns:a16="http://schemas.microsoft.com/office/drawing/2014/main" id="{FD33CD63-D771-43DE-9151-03B8630023AB}"/>
              </a:ext>
            </a:extLst>
          </p:cNvPr>
          <p:cNvSpPr>
            <a:spLocks noChangeArrowheads="1"/>
          </p:cNvSpPr>
          <p:nvPr/>
        </p:nvSpPr>
        <p:spPr bwMode="auto">
          <a:xfrm>
            <a:off x="220319" y="1520788"/>
            <a:ext cx="8703362" cy="4428492"/>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lvl="0" indent="-342900" algn="l" fontAlgn="auto">
              <a:lnSpc>
                <a:spcPct val="90000"/>
              </a:lnSpc>
              <a:spcBef>
                <a:spcPct val="20000"/>
              </a:spcBef>
              <a:spcAft>
                <a:spcPts val="0"/>
              </a:spcAft>
            </a:pPr>
            <a:r>
              <a:rPr lang="ja-JP" altLang="en-US" sz="3200" dirty="0">
                <a:solidFill>
                  <a:prstClr val="black"/>
                </a:solidFill>
                <a:latin typeface="HGP創英角ｺﾞｼｯｸUB" panose="020B0900000000000000" pitchFamily="50" charset="-128"/>
                <a:ea typeface="HGP創英角ｺﾞｼｯｸUB" panose="020B0900000000000000" pitchFamily="50" charset="-128"/>
              </a:rPr>
              <a:t>「</a:t>
            </a:r>
            <a:r>
              <a:rPr lang="en-US" altLang="ja-JP" sz="3200" dirty="0" err="1">
                <a:solidFill>
                  <a:prstClr val="black"/>
                </a:solidFill>
                <a:latin typeface="HGP創英角ｺﾞｼｯｸUB" panose="020B0900000000000000" pitchFamily="50" charset="-128"/>
                <a:ea typeface="HGP創英角ｺﾞｼｯｸUB" panose="020B0900000000000000" pitchFamily="50" charset="-128"/>
              </a:rPr>
              <a:t>okinawa</a:t>
            </a:r>
            <a:r>
              <a:rPr lang="ja-JP" altLang="en-US" sz="3200" dirty="0">
                <a:solidFill>
                  <a:prstClr val="black"/>
                </a:solidFill>
                <a:latin typeface="HGP創英角ｺﾞｼｯｸUB" panose="020B0900000000000000" pitchFamily="50" charset="-128"/>
                <a:ea typeface="HGP創英角ｺﾞｼｯｸUB" panose="020B0900000000000000" pitchFamily="50" charset="-128"/>
              </a:rPr>
              <a:t>」という単語を</a:t>
            </a:r>
            <a:r>
              <a:rPr lang="en-US" altLang="ja-JP" sz="3200" dirty="0">
                <a:solidFill>
                  <a:prstClr val="black"/>
                </a:solidFill>
                <a:latin typeface="HGP創英角ｺﾞｼｯｸUB" panose="020B0900000000000000" pitchFamily="50" charset="-128"/>
                <a:ea typeface="HGP創英角ｺﾞｼｯｸUB" panose="020B0900000000000000" pitchFamily="50" charset="-128"/>
              </a:rPr>
              <a:t>Google</a:t>
            </a:r>
            <a:r>
              <a:rPr lang="ja-JP" altLang="en-US" sz="3200" dirty="0">
                <a:solidFill>
                  <a:prstClr val="black"/>
                </a:solidFill>
                <a:latin typeface="HGP創英角ｺﾞｼｯｸUB" panose="020B0900000000000000" pitchFamily="50" charset="-128"/>
                <a:ea typeface="HGP創英角ｺﾞｼｯｸUB" panose="020B0900000000000000" pitchFamily="50" charset="-128"/>
              </a:rPr>
              <a:t>トレンドで調べてみましょう。その結果を見て、どのような</a:t>
            </a:r>
            <a:r>
              <a:rPr lang="en-US" altLang="ja-JP" sz="3200" dirty="0">
                <a:solidFill>
                  <a:prstClr val="black"/>
                </a:solidFill>
                <a:latin typeface="HGP創英角ｺﾞｼｯｸUB" panose="020B0900000000000000" pitchFamily="50" charset="-128"/>
                <a:ea typeface="HGP創英角ｺﾞｼｯｸUB" panose="020B0900000000000000" pitchFamily="50" charset="-128"/>
              </a:rPr>
              <a:t> </a:t>
            </a:r>
            <a:r>
              <a:rPr lang="ja-JP" altLang="en-US" sz="3200" dirty="0">
                <a:solidFill>
                  <a:prstClr val="black"/>
                </a:solidFill>
                <a:latin typeface="HGP創英角ｺﾞｼｯｸUB" panose="020B0900000000000000" pitchFamily="50" charset="-128"/>
                <a:ea typeface="HGP創英角ｺﾞｼｯｸUB" panose="020B0900000000000000" pitchFamily="50" charset="-128"/>
              </a:rPr>
              <a:t>傾向が見えるか書き出してみましょう。</a:t>
            </a:r>
            <a:endParaRPr lang="en-US" altLang="ja-JP" sz="3200" dirty="0">
              <a:solidFill>
                <a:prstClr val="black"/>
              </a:solidFill>
              <a:latin typeface="HGP創英角ｺﾞｼｯｸUB" panose="020B0900000000000000" pitchFamily="50" charset="-128"/>
              <a:ea typeface="HGP創英角ｺﾞｼｯｸUB" panose="020B0900000000000000" pitchFamily="50" charset="-128"/>
            </a:endParaRPr>
          </a:p>
          <a:p>
            <a:pPr lvl="0" indent="-342900" algn="l" fontAlgn="auto">
              <a:lnSpc>
                <a:spcPct val="90000"/>
              </a:lnSpc>
              <a:spcBef>
                <a:spcPct val="20000"/>
              </a:spcBef>
              <a:spcAft>
                <a:spcPts val="0"/>
              </a:spcAft>
            </a:pPr>
            <a:endParaRPr lang="en-US" altLang="ja-JP" sz="2400" dirty="0">
              <a:solidFill>
                <a:prstClr val="black"/>
              </a:solidFill>
              <a:latin typeface="HGP創英角ｺﾞｼｯｸUB" panose="020B0900000000000000" pitchFamily="50" charset="-128"/>
              <a:ea typeface="HGP創英角ｺﾞｼｯｸUB" panose="020B0900000000000000" pitchFamily="50" charset="-128"/>
            </a:endParaRPr>
          </a:p>
          <a:p>
            <a:pPr lvl="0" indent="-342900" algn="l" fontAlgn="auto">
              <a:lnSpc>
                <a:spcPct val="90000"/>
              </a:lnSpc>
              <a:spcBef>
                <a:spcPct val="20000"/>
              </a:spcBef>
              <a:spcAft>
                <a:spcPts val="0"/>
              </a:spcAft>
            </a:pPr>
            <a:r>
              <a:rPr lang="en-US" altLang="ja-JP" sz="2400" dirty="0">
                <a:solidFill>
                  <a:prstClr val="black"/>
                </a:solidFill>
                <a:latin typeface="HGP創英角ｺﾞｼｯｸUB" panose="020B0900000000000000" pitchFamily="50" charset="-128"/>
                <a:ea typeface="HGP創英角ｺﾞｼｯｸUB" panose="020B0900000000000000" pitchFamily="50" charset="-128"/>
              </a:rPr>
              <a:t>【</a:t>
            </a:r>
            <a:r>
              <a:rPr lang="ja-JP" altLang="en-US" sz="2400" dirty="0">
                <a:solidFill>
                  <a:prstClr val="black"/>
                </a:solidFill>
                <a:latin typeface="HGP創英角ｺﾞｼｯｸUB" panose="020B0900000000000000" pitchFamily="50" charset="-128"/>
                <a:ea typeface="HGP創英角ｺﾞｼｯｸUB" panose="020B0900000000000000" pitchFamily="50" charset="-128"/>
              </a:rPr>
              <a:t>設定条件</a:t>
            </a:r>
            <a:r>
              <a:rPr lang="en-US" altLang="ja-JP" sz="2400" dirty="0">
                <a:solidFill>
                  <a:prstClr val="black"/>
                </a:solidFill>
                <a:latin typeface="HGP創英角ｺﾞｼｯｸUB" panose="020B0900000000000000" pitchFamily="50" charset="-128"/>
                <a:ea typeface="HGP創英角ｺﾞｼｯｸUB" panose="020B0900000000000000" pitchFamily="50" charset="-128"/>
              </a:rPr>
              <a:t>】</a:t>
            </a:r>
          </a:p>
          <a:p>
            <a:pPr lvl="0" indent="-342900" algn="l" fontAlgn="auto">
              <a:lnSpc>
                <a:spcPct val="90000"/>
              </a:lnSpc>
              <a:spcBef>
                <a:spcPct val="20000"/>
              </a:spcBef>
              <a:spcAft>
                <a:spcPts val="0"/>
              </a:spcAft>
            </a:pPr>
            <a:r>
              <a:rPr lang="ja-JP" altLang="en-US" sz="2400" dirty="0">
                <a:solidFill>
                  <a:prstClr val="black"/>
                </a:solidFill>
                <a:latin typeface="HGP創英角ｺﾞｼｯｸUB" panose="020B0900000000000000" pitchFamily="50" charset="-128"/>
                <a:ea typeface="HGP創英角ｺﾞｼｯｸUB" panose="020B0900000000000000" pitchFamily="50" charset="-128"/>
              </a:rPr>
              <a:t>地域：全ての国</a:t>
            </a:r>
            <a:endParaRPr lang="en-US" altLang="ja-JP" sz="2400" dirty="0">
              <a:solidFill>
                <a:prstClr val="black"/>
              </a:solidFill>
              <a:latin typeface="HGP創英角ｺﾞｼｯｸUB" panose="020B0900000000000000" pitchFamily="50" charset="-128"/>
              <a:ea typeface="HGP創英角ｺﾞｼｯｸUB" panose="020B0900000000000000" pitchFamily="50" charset="-128"/>
            </a:endParaRPr>
          </a:p>
          <a:p>
            <a:pPr lvl="0" indent="-342900" algn="l" fontAlgn="auto">
              <a:lnSpc>
                <a:spcPct val="90000"/>
              </a:lnSpc>
              <a:spcBef>
                <a:spcPct val="20000"/>
              </a:spcBef>
              <a:spcAft>
                <a:spcPts val="0"/>
              </a:spcAft>
            </a:pPr>
            <a:r>
              <a:rPr lang="ja-JP" altLang="en-US" sz="2400" dirty="0">
                <a:solidFill>
                  <a:prstClr val="black"/>
                </a:solidFill>
                <a:latin typeface="HGP創英角ｺﾞｼｯｸUB" panose="020B0900000000000000" pitchFamily="50" charset="-128"/>
                <a:ea typeface="HGP創英角ｺﾞｼｯｸUB" panose="020B0900000000000000" pitchFamily="50" charset="-128"/>
              </a:rPr>
              <a:t>期間：</a:t>
            </a:r>
            <a:r>
              <a:rPr lang="en-US" altLang="ja-JP" sz="2400" dirty="0">
                <a:solidFill>
                  <a:prstClr val="black"/>
                </a:solidFill>
                <a:latin typeface="HGP創英角ｺﾞｼｯｸUB" panose="020B0900000000000000" pitchFamily="50" charset="-128"/>
                <a:ea typeface="HGP創英角ｺﾞｼｯｸUB" panose="020B0900000000000000" pitchFamily="50" charset="-128"/>
              </a:rPr>
              <a:t>5</a:t>
            </a:r>
            <a:r>
              <a:rPr lang="ja-JP" altLang="en-US" sz="2400" dirty="0">
                <a:solidFill>
                  <a:prstClr val="black"/>
                </a:solidFill>
                <a:latin typeface="HGP創英角ｺﾞｼｯｸUB" panose="020B0900000000000000" pitchFamily="50" charset="-128"/>
                <a:ea typeface="HGP創英角ｺﾞｼｯｸUB" panose="020B0900000000000000" pitchFamily="50" charset="-128"/>
              </a:rPr>
              <a:t>年間</a:t>
            </a:r>
            <a:endParaRPr lang="en-US" altLang="ja-JP" sz="2400" dirty="0">
              <a:solidFill>
                <a:prstClr val="black"/>
              </a:solidFill>
              <a:latin typeface="HGP創英角ｺﾞｼｯｸUB" panose="020B0900000000000000" pitchFamily="50" charset="-128"/>
              <a:ea typeface="HGP創英角ｺﾞｼｯｸUB" panose="020B0900000000000000" pitchFamily="50" charset="-128"/>
            </a:endParaRPr>
          </a:p>
          <a:p>
            <a:pPr lvl="0" indent="-342900" algn="l" fontAlgn="auto">
              <a:lnSpc>
                <a:spcPct val="90000"/>
              </a:lnSpc>
              <a:spcBef>
                <a:spcPct val="20000"/>
              </a:spcBef>
              <a:spcAft>
                <a:spcPts val="0"/>
              </a:spcAft>
            </a:pPr>
            <a:r>
              <a:rPr lang="ja-JP" altLang="en-US" sz="2400" dirty="0">
                <a:solidFill>
                  <a:prstClr val="black"/>
                </a:solidFill>
                <a:latin typeface="HGP創英角ｺﾞｼｯｸUB" panose="020B0900000000000000" pitchFamily="50" charset="-128"/>
                <a:ea typeface="HGP創英角ｺﾞｼｯｸUB" panose="020B0900000000000000" pitchFamily="50" charset="-128"/>
              </a:rPr>
              <a:t>カテゴリー：旅行</a:t>
            </a:r>
            <a:endParaRPr lang="en-US" altLang="ja-JP" sz="2400" dirty="0">
              <a:solidFill>
                <a:prstClr val="black"/>
              </a:solidFill>
              <a:latin typeface="HGP創英角ｺﾞｼｯｸUB" panose="020B0900000000000000" pitchFamily="50" charset="-128"/>
              <a:ea typeface="HGP創英角ｺﾞｼｯｸUB" panose="020B0900000000000000" pitchFamily="50" charset="-128"/>
            </a:endParaRPr>
          </a:p>
          <a:p>
            <a:pPr lvl="0" indent="-342900" algn="l" fontAlgn="auto">
              <a:lnSpc>
                <a:spcPct val="90000"/>
              </a:lnSpc>
              <a:spcBef>
                <a:spcPct val="20000"/>
              </a:spcBef>
              <a:spcAft>
                <a:spcPts val="0"/>
              </a:spcAft>
            </a:pPr>
            <a:r>
              <a:rPr lang="ja-JP" altLang="en-US" sz="2400" dirty="0">
                <a:solidFill>
                  <a:prstClr val="black"/>
                </a:solidFill>
                <a:latin typeface="HGP創英角ｺﾞｼｯｸUB" panose="020B0900000000000000" pitchFamily="50" charset="-128"/>
                <a:ea typeface="HGP創英角ｺﾞｼｯｸUB" panose="020B0900000000000000" pitchFamily="50" charset="-128"/>
              </a:rPr>
              <a:t>ウェブ検索</a:t>
            </a:r>
            <a:endParaRPr lang="en-US" altLang="ja-JP" sz="2400" dirty="0">
              <a:solidFill>
                <a:prstClr val="black"/>
              </a:solidFill>
              <a:latin typeface="HGP創英角ｺﾞｼｯｸUB" panose="020B0900000000000000" pitchFamily="50" charset="-128"/>
              <a:ea typeface="HGP創英角ｺﾞｼｯｸUB" panose="020B0900000000000000" pitchFamily="50" charset="-128"/>
            </a:endParaRPr>
          </a:p>
        </p:txBody>
      </p:sp>
      <p:sp>
        <p:nvSpPr>
          <p:cNvPr id="3" name="スライド番号プレースホルダー 2">
            <a:extLst>
              <a:ext uri="{FF2B5EF4-FFF2-40B4-BE49-F238E27FC236}">
                <a16:creationId xmlns:a16="http://schemas.microsoft.com/office/drawing/2014/main" id="{4DE0A7E2-1F47-4210-B31C-105F23210DEC}"/>
              </a:ext>
            </a:extLst>
          </p:cNvPr>
          <p:cNvSpPr>
            <a:spLocks noGrp="1"/>
          </p:cNvSpPr>
          <p:nvPr>
            <p:ph type="sldNum" sz="quarter" idx="12"/>
          </p:nvPr>
        </p:nvSpPr>
        <p:spPr/>
        <p:txBody>
          <a:bodyPr/>
          <a:lstStyle/>
          <a:p>
            <a:pPr>
              <a:defRPr/>
            </a:pPr>
            <a:fld id="{22179739-F4A8-44EB-8B8E-F3F060272835}" type="slidenum">
              <a:rPr lang="ja-JP" altLang="en-US" smtClean="0"/>
              <a:pPr>
                <a:defRPr/>
              </a:pPr>
              <a:t>27</a:t>
            </a:fld>
            <a:endParaRPr lang="ja-JP" altLang="en-US"/>
          </a:p>
        </p:txBody>
      </p:sp>
    </p:spTree>
    <p:extLst>
      <p:ext uri="{BB962C8B-B14F-4D97-AF65-F5344CB8AC3E}">
        <p14:creationId xmlns:p14="http://schemas.microsoft.com/office/powerpoint/2010/main" val="98397269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3CE6A8FE-EAB2-4B45-99AD-461DB5F6228A}"/>
              </a:ext>
            </a:extLst>
          </p:cNvPr>
          <p:cNvSpPr>
            <a:spLocks noGrp="1" noChangeArrowheads="1"/>
          </p:cNvSpPr>
          <p:nvPr>
            <p:ph type="title"/>
          </p:nvPr>
        </p:nvSpPr>
        <p:spPr>
          <a:xfrm>
            <a:off x="34925" y="114300"/>
            <a:ext cx="8642350" cy="362372"/>
          </a:xfrm>
        </p:spPr>
        <p:txBody>
          <a:bodyPr/>
          <a:lstStyle/>
          <a:p>
            <a:pPr eaLnBrk="1" hangingPunct="1"/>
            <a:r>
              <a:rPr lang="ja-JP" altLang="en-US" sz="1800" dirty="0">
                <a:latin typeface="Meiryo UI" pitchFamily="50" charset="-128"/>
                <a:ea typeface="Meiryo UI" pitchFamily="50" charset="-128"/>
              </a:rPr>
              <a:t>個人演習③</a:t>
            </a:r>
            <a:endParaRPr lang="ja-JP" altLang="ja-JP" sz="1800" dirty="0">
              <a:latin typeface="Meiryo UI" pitchFamily="50" charset="-128"/>
              <a:ea typeface="Meiryo UI" pitchFamily="50" charset="-128"/>
            </a:endParaRPr>
          </a:p>
        </p:txBody>
      </p:sp>
      <p:sp>
        <p:nvSpPr>
          <p:cNvPr id="3" name="正方形/長方形 2">
            <a:extLst>
              <a:ext uri="{FF2B5EF4-FFF2-40B4-BE49-F238E27FC236}">
                <a16:creationId xmlns:a16="http://schemas.microsoft.com/office/drawing/2014/main" id="{DCEDE961-83CC-42CC-A027-892E8E37612A}"/>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en-US" altLang="ja-JP" sz="2400" dirty="0">
                <a:latin typeface="HGP創英角ｺﾞｼｯｸUB" panose="020B0900000000000000" pitchFamily="50" charset="-128"/>
                <a:ea typeface="HGP創英角ｺﾞｼｯｸUB" panose="020B0900000000000000" pitchFamily="50" charset="-128"/>
              </a:rPr>
              <a:t>Google</a:t>
            </a:r>
            <a:r>
              <a:rPr lang="ja-JP" altLang="en-US" sz="2400" dirty="0">
                <a:latin typeface="HGP創英角ｺﾞｼｯｸUB" panose="020B0900000000000000" pitchFamily="50" charset="-128"/>
                <a:ea typeface="HGP創英角ｺﾞｼｯｸUB" panose="020B0900000000000000" pitchFamily="50" charset="-128"/>
              </a:rPr>
              <a:t>トレンドの分析</a:t>
            </a:r>
          </a:p>
        </p:txBody>
      </p:sp>
      <p:sp>
        <p:nvSpPr>
          <p:cNvPr id="4" name="Rectangle 7">
            <a:extLst>
              <a:ext uri="{FF2B5EF4-FFF2-40B4-BE49-F238E27FC236}">
                <a16:creationId xmlns:a16="http://schemas.microsoft.com/office/drawing/2014/main" id="{3489D918-0548-43C6-A360-2BA925406450}"/>
              </a:ext>
            </a:extLst>
          </p:cNvPr>
          <p:cNvSpPr>
            <a:spLocks noChangeArrowheads="1"/>
          </p:cNvSpPr>
          <p:nvPr/>
        </p:nvSpPr>
        <p:spPr bwMode="auto">
          <a:xfrm>
            <a:off x="220319" y="1520788"/>
            <a:ext cx="8703362" cy="1620180"/>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lvl="0" indent="-342900" algn="l" fontAlgn="auto">
              <a:lnSpc>
                <a:spcPct val="90000"/>
              </a:lnSpc>
              <a:spcBef>
                <a:spcPct val="20000"/>
              </a:spcBef>
              <a:spcAft>
                <a:spcPts val="0"/>
              </a:spcAft>
            </a:pPr>
            <a:r>
              <a:rPr lang="en-US" altLang="ja-JP" sz="2400" dirty="0">
                <a:solidFill>
                  <a:prstClr val="black"/>
                </a:solidFill>
                <a:latin typeface="HGP創英角ｺﾞｼｯｸUB" panose="020B0900000000000000" pitchFamily="50" charset="-128"/>
                <a:ea typeface="HGP創英角ｺﾞｼｯｸUB" panose="020B0900000000000000" pitchFamily="50" charset="-128"/>
              </a:rPr>
              <a:t>Google</a:t>
            </a:r>
            <a:r>
              <a:rPr lang="ja-JP" altLang="en-US" sz="2400" dirty="0">
                <a:solidFill>
                  <a:prstClr val="black"/>
                </a:solidFill>
                <a:latin typeface="HGP創英角ｺﾞｼｯｸUB" panose="020B0900000000000000" pitchFamily="50" charset="-128"/>
                <a:ea typeface="HGP創英角ｺﾞｼｯｸUB" panose="020B0900000000000000" pitchFamily="50" charset="-128"/>
              </a:rPr>
              <a:t>トレンドで「国内旅行」というキーワードを検索したら（</a:t>
            </a:r>
            <a:r>
              <a:rPr lang="en-US" altLang="ja-JP" sz="2400" dirty="0">
                <a:solidFill>
                  <a:prstClr val="black"/>
                </a:solidFill>
                <a:latin typeface="HGP創英角ｺﾞｼｯｸUB" panose="020B0900000000000000" pitchFamily="50" charset="-128"/>
                <a:ea typeface="HGP創英角ｺﾞｼｯｸUB" panose="020B0900000000000000" pitchFamily="50" charset="-128"/>
              </a:rPr>
              <a:t>2019</a:t>
            </a:r>
            <a:r>
              <a:rPr lang="ja-JP" altLang="en-US" sz="2400" dirty="0">
                <a:solidFill>
                  <a:prstClr val="black"/>
                </a:solidFill>
                <a:latin typeface="HGP創英角ｺﾞｼｯｸUB" panose="020B0900000000000000" pitchFamily="50" charset="-128"/>
                <a:ea typeface="HGP創英角ｺﾞｼｯｸUB" panose="020B0900000000000000" pitchFamily="50" charset="-128"/>
              </a:rPr>
              <a:t>年</a:t>
            </a:r>
            <a:r>
              <a:rPr lang="en-US" altLang="ja-JP" sz="2400" dirty="0">
                <a:solidFill>
                  <a:prstClr val="black"/>
                </a:solidFill>
                <a:latin typeface="HGP創英角ｺﾞｼｯｸUB" panose="020B0900000000000000" pitchFamily="50" charset="-128"/>
                <a:ea typeface="HGP創英角ｺﾞｼｯｸUB" panose="020B0900000000000000" pitchFamily="50" charset="-128"/>
              </a:rPr>
              <a:t>12</a:t>
            </a:r>
            <a:r>
              <a:rPr lang="ja-JP" altLang="en-US" sz="2400" dirty="0">
                <a:solidFill>
                  <a:prstClr val="black"/>
                </a:solidFill>
                <a:latin typeface="HGP創英角ｺﾞｼｯｸUB" panose="020B0900000000000000" pitchFamily="50" charset="-128"/>
                <a:ea typeface="HGP創英角ｺﾞｼｯｸUB" panose="020B0900000000000000" pitchFamily="50" charset="-128"/>
              </a:rPr>
              <a:t>月ー</a:t>
            </a:r>
            <a:r>
              <a:rPr lang="en-US" altLang="ja-JP" sz="2400" dirty="0">
                <a:solidFill>
                  <a:prstClr val="black"/>
                </a:solidFill>
                <a:latin typeface="HGP創英角ｺﾞｼｯｸUB" panose="020B0900000000000000" pitchFamily="50" charset="-128"/>
                <a:ea typeface="HGP創英角ｺﾞｼｯｸUB" panose="020B0900000000000000" pitchFamily="50" charset="-128"/>
              </a:rPr>
              <a:t>2020</a:t>
            </a:r>
            <a:r>
              <a:rPr lang="ja-JP" altLang="en-US" sz="2400" dirty="0">
                <a:solidFill>
                  <a:prstClr val="black"/>
                </a:solidFill>
                <a:latin typeface="HGP創英角ｺﾞｼｯｸUB" panose="020B0900000000000000" pitchFamily="50" charset="-128"/>
                <a:ea typeface="HGP創英角ｺﾞｼｯｸUB" panose="020B0900000000000000" pitchFamily="50" charset="-128"/>
              </a:rPr>
              <a:t>年</a:t>
            </a:r>
            <a:r>
              <a:rPr lang="en-US" altLang="ja-JP" sz="2400" dirty="0">
                <a:solidFill>
                  <a:prstClr val="black"/>
                </a:solidFill>
                <a:latin typeface="HGP創英角ｺﾞｼｯｸUB" panose="020B0900000000000000" pitchFamily="50" charset="-128"/>
                <a:ea typeface="HGP創英角ｺﾞｼｯｸUB" panose="020B0900000000000000" pitchFamily="50" charset="-128"/>
              </a:rPr>
              <a:t>12</a:t>
            </a:r>
            <a:r>
              <a:rPr lang="ja-JP" altLang="en-US" sz="2400" dirty="0">
                <a:solidFill>
                  <a:prstClr val="black"/>
                </a:solidFill>
                <a:latin typeface="HGP創英角ｺﾞｼｯｸUB" panose="020B0900000000000000" pitchFamily="50" charset="-128"/>
                <a:ea typeface="HGP創英角ｺﾞｼｯｸUB" panose="020B0900000000000000" pitchFamily="50" charset="-128"/>
              </a:rPr>
              <a:t>月）、以下のようなデータが入手できました。このデータから国内旅行について、どのようなトレンドがあると思うか自分の意見をまとめてみましょう。</a:t>
            </a:r>
            <a:endParaRPr lang="en-US" altLang="ja-JP" dirty="0">
              <a:solidFill>
                <a:prstClr val="black"/>
              </a:solidFill>
              <a:latin typeface="HGP創英角ｺﾞｼｯｸUB" panose="020B0900000000000000" pitchFamily="50" charset="-128"/>
              <a:ea typeface="HGP創英角ｺﾞｼｯｸUB" panose="020B0900000000000000" pitchFamily="50" charset="-128"/>
            </a:endParaRPr>
          </a:p>
          <a:p>
            <a:pPr lvl="0" indent="-342900" algn="l" fontAlgn="auto">
              <a:lnSpc>
                <a:spcPct val="90000"/>
              </a:lnSpc>
              <a:spcBef>
                <a:spcPct val="20000"/>
              </a:spcBef>
              <a:spcAft>
                <a:spcPts val="0"/>
              </a:spcAft>
            </a:pPr>
            <a:endParaRPr lang="en-US" altLang="ja-JP" dirty="0">
              <a:solidFill>
                <a:prstClr val="black"/>
              </a:solidFill>
              <a:latin typeface="HGP創英角ｺﾞｼｯｸUB" panose="020B0900000000000000" pitchFamily="50" charset="-128"/>
              <a:ea typeface="HGP創英角ｺﾞｼｯｸUB" panose="020B0900000000000000" pitchFamily="50" charset="-128"/>
            </a:endParaRPr>
          </a:p>
        </p:txBody>
      </p:sp>
      <p:pic>
        <p:nvPicPr>
          <p:cNvPr id="7" name="図 6">
            <a:extLst>
              <a:ext uri="{FF2B5EF4-FFF2-40B4-BE49-F238E27FC236}">
                <a16:creationId xmlns:a16="http://schemas.microsoft.com/office/drawing/2014/main" id="{F29D1AB4-5662-4BF1-83EE-71B3A0662744}"/>
              </a:ext>
            </a:extLst>
          </p:cNvPr>
          <p:cNvPicPr>
            <a:picLocks noChangeAspect="1"/>
          </p:cNvPicPr>
          <p:nvPr/>
        </p:nvPicPr>
        <p:blipFill>
          <a:blip r:embed="rId3"/>
          <a:stretch>
            <a:fillRect/>
          </a:stretch>
        </p:blipFill>
        <p:spPr>
          <a:xfrm>
            <a:off x="821380" y="2926303"/>
            <a:ext cx="7501239" cy="3817397"/>
          </a:xfrm>
          <a:prstGeom prst="rect">
            <a:avLst/>
          </a:prstGeom>
        </p:spPr>
      </p:pic>
      <p:sp>
        <p:nvSpPr>
          <p:cNvPr id="8" name="スライド番号プレースホルダー 7">
            <a:extLst>
              <a:ext uri="{FF2B5EF4-FFF2-40B4-BE49-F238E27FC236}">
                <a16:creationId xmlns:a16="http://schemas.microsoft.com/office/drawing/2014/main" id="{6EF08C62-5D39-4404-97F4-542CB953C52C}"/>
              </a:ext>
            </a:extLst>
          </p:cNvPr>
          <p:cNvSpPr>
            <a:spLocks noGrp="1"/>
          </p:cNvSpPr>
          <p:nvPr>
            <p:ph type="sldNum" sz="quarter" idx="12"/>
          </p:nvPr>
        </p:nvSpPr>
        <p:spPr/>
        <p:txBody>
          <a:bodyPr/>
          <a:lstStyle/>
          <a:p>
            <a:pPr>
              <a:defRPr/>
            </a:pPr>
            <a:fld id="{22179739-F4A8-44EB-8B8E-F3F060272835}" type="slidenum">
              <a:rPr lang="ja-JP" altLang="en-US" smtClean="0"/>
              <a:pPr>
                <a:defRPr/>
              </a:pPr>
              <a:t>28</a:t>
            </a:fld>
            <a:endParaRPr lang="ja-JP" altLang="en-US"/>
          </a:p>
        </p:txBody>
      </p:sp>
      <p:sp>
        <p:nvSpPr>
          <p:cNvPr id="9" name="テキスト ボックス 8">
            <a:extLst>
              <a:ext uri="{FF2B5EF4-FFF2-40B4-BE49-F238E27FC236}">
                <a16:creationId xmlns:a16="http://schemas.microsoft.com/office/drawing/2014/main" id="{9546687A-6EE3-4EF8-A446-9EDD227E0CD0}"/>
              </a:ext>
            </a:extLst>
          </p:cNvPr>
          <p:cNvSpPr txBox="1"/>
          <p:nvPr/>
        </p:nvSpPr>
        <p:spPr>
          <a:xfrm>
            <a:off x="7732692" y="6543645"/>
            <a:ext cx="944583" cy="200055"/>
          </a:xfrm>
          <a:prstGeom prst="rect">
            <a:avLst/>
          </a:prstGeom>
          <a:solidFill>
            <a:schemeClr val="bg1"/>
          </a:solidFill>
        </p:spPr>
        <p:txBody>
          <a:bodyPr wrap="square" rtlCol="0">
            <a:spAutoFit/>
          </a:bodyPr>
          <a:lstStyle/>
          <a:p>
            <a:pPr algn="r"/>
            <a:r>
              <a:rPr lang="ja-JP" altLang="en-US" sz="700" dirty="0"/>
              <a:t>画像出典：</a:t>
            </a:r>
            <a:r>
              <a:rPr lang="en-US" altLang="ja-JP" sz="700" dirty="0"/>
              <a:t>Google</a:t>
            </a:r>
          </a:p>
        </p:txBody>
      </p:sp>
    </p:spTree>
    <p:extLst>
      <p:ext uri="{BB962C8B-B14F-4D97-AF65-F5344CB8AC3E}">
        <p14:creationId xmlns:p14="http://schemas.microsoft.com/office/powerpoint/2010/main" val="13558755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2</a:t>
            </a:fld>
            <a:endParaRPr lang="en-US" altLang="ja-JP" dirty="0"/>
          </a:p>
        </p:txBody>
      </p:sp>
      <p:sp>
        <p:nvSpPr>
          <p:cNvPr id="5" name="正方形/長方形 4">
            <a:extLst>
              <a:ext uri="{FF2B5EF4-FFF2-40B4-BE49-F238E27FC236}">
                <a16:creationId xmlns:a16="http://schemas.microsoft.com/office/drawing/2014/main" id="{6E9F3D2E-EB95-41F6-8CBF-6C7C24A7C0E3}"/>
              </a:ext>
            </a:extLst>
          </p:cNvPr>
          <p:cNvSpPr/>
          <p:nvPr/>
        </p:nvSpPr>
        <p:spPr>
          <a:xfrm>
            <a:off x="56879" y="3789040"/>
            <a:ext cx="8729710" cy="461665"/>
          </a:xfrm>
          <a:prstGeom prst="rect">
            <a:avLst/>
          </a:prstGeom>
          <a:noFill/>
          <a:ln>
            <a:noFill/>
          </a:ln>
        </p:spPr>
        <p:style>
          <a:lnRef idx="1">
            <a:schemeClr val="accent1"/>
          </a:lnRef>
          <a:fillRef idx="2">
            <a:schemeClr val="accent1"/>
          </a:fillRef>
          <a:effectRef idx="1">
            <a:schemeClr val="accent1"/>
          </a:effectRef>
          <a:fontRef idx="minor">
            <a:schemeClr val="dk1"/>
          </a:fontRef>
        </p:style>
        <p:txBody>
          <a:bodyPr wrap="square">
            <a:spAutoFit/>
          </a:bodyPr>
          <a:lstStyle/>
          <a:p>
            <a:r>
              <a:rPr lang="en-US" altLang="ja-JP" sz="2400" dirty="0">
                <a:latin typeface="Meiryo UI" pitchFamily="50" charset="-128"/>
                <a:ea typeface="Meiryo UI" pitchFamily="50" charset="-128"/>
                <a:cs typeface="Meiryo UI" pitchFamily="50" charset="-128"/>
              </a:rPr>
              <a:t>Google Trend</a:t>
            </a:r>
            <a:r>
              <a:rPr lang="ja-JP" altLang="en-US" sz="2400" dirty="0">
                <a:latin typeface="Meiryo UI" pitchFamily="50" charset="-128"/>
                <a:ea typeface="Meiryo UI" pitchFamily="50" charset="-128"/>
                <a:cs typeface="Meiryo UI" pitchFamily="50" charset="-128"/>
              </a:rPr>
              <a:t>など</a:t>
            </a:r>
            <a:r>
              <a:rPr lang="en-US" altLang="ja-JP" sz="2400" dirty="0">
                <a:latin typeface="Meiryo UI" pitchFamily="50" charset="-128"/>
                <a:ea typeface="Meiryo UI" pitchFamily="50" charset="-128"/>
                <a:cs typeface="Meiryo UI" pitchFamily="50" charset="-128"/>
              </a:rPr>
              <a:t>google</a:t>
            </a:r>
            <a:r>
              <a:rPr lang="ja-JP" altLang="en-US" sz="2400" dirty="0">
                <a:latin typeface="Meiryo UI" pitchFamily="50" charset="-128"/>
                <a:ea typeface="Meiryo UI" pitchFamily="50" charset="-128"/>
                <a:cs typeface="Meiryo UI" pitchFamily="50" charset="-128"/>
              </a:rPr>
              <a:t>のビッグデータの入手方法・見方について</a:t>
            </a:r>
          </a:p>
        </p:txBody>
      </p:sp>
    </p:spTree>
    <p:extLst>
      <p:ext uri="{BB962C8B-B14F-4D97-AF65-F5344CB8AC3E}">
        <p14:creationId xmlns:p14="http://schemas.microsoft.com/office/powerpoint/2010/main" val="13144698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正方形/長方形 20">
            <a:extLst>
              <a:ext uri="{FF2B5EF4-FFF2-40B4-BE49-F238E27FC236}">
                <a16:creationId xmlns:a16="http://schemas.microsoft.com/office/drawing/2014/main" id="{171564A6-A733-473B-A417-3FF25BBCC887}"/>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学習目標</a:t>
            </a:r>
          </a:p>
        </p:txBody>
      </p:sp>
      <p:sp>
        <p:nvSpPr>
          <p:cNvPr id="22" name="正方形/長方形 21">
            <a:extLst>
              <a:ext uri="{FF2B5EF4-FFF2-40B4-BE49-F238E27FC236}">
                <a16:creationId xmlns:a16="http://schemas.microsoft.com/office/drawing/2014/main" id="{82F45DA9-1706-441F-9F38-3C90317FB55B}"/>
              </a:ext>
            </a:extLst>
          </p:cNvPr>
          <p:cNvSpPr/>
          <p:nvPr/>
        </p:nvSpPr>
        <p:spPr>
          <a:xfrm>
            <a:off x="107504" y="1386533"/>
            <a:ext cx="8784976" cy="1200329"/>
          </a:xfrm>
          <a:prstGeom prst="rect">
            <a:avLst/>
          </a:prstGeom>
        </p:spPr>
        <p:txBody>
          <a:bodyPr wrap="square">
            <a:spAutoFit/>
          </a:bodyPr>
          <a:lstStyle/>
          <a:p>
            <a:pPr marL="742950" indent="-742950" algn="l">
              <a:buFont typeface="+mj-lt"/>
              <a:buAutoNum type="arabicPeriod"/>
            </a:pPr>
            <a:r>
              <a:rPr lang="en-US" altLang="ja-JP" sz="3600" dirty="0">
                <a:latin typeface="HGP創英角ｺﾞｼｯｸUB" panose="020B0900000000000000" pitchFamily="50" charset="-128"/>
                <a:ea typeface="HGP創英角ｺﾞｼｯｸUB" panose="020B0900000000000000" pitchFamily="50" charset="-128"/>
                <a:cs typeface="Meiryo UI" pitchFamily="50" charset="-128"/>
              </a:rPr>
              <a:t>Google Trend</a:t>
            </a:r>
            <a:r>
              <a:rPr lang="ja-JP" altLang="en-US" sz="3600" dirty="0">
                <a:latin typeface="HGP創英角ｺﾞｼｯｸUB" panose="020B0900000000000000" pitchFamily="50" charset="-128"/>
                <a:ea typeface="HGP創英角ｺﾞｼｯｸUB" panose="020B0900000000000000" pitchFamily="50" charset="-128"/>
                <a:cs typeface="Meiryo UI" pitchFamily="50" charset="-128"/>
              </a:rPr>
              <a:t>など</a:t>
            </a:r>
            <a:r>
              <a:rPr lang="en-US" altLang="ja-JP" sz="3600" dirty="0">
                <a:latin typeface="HGP創英角ｺﾞｼｯｸUB" panose="020B0900000000000000" pitchFamily="50" charset="-128"/>
                <a:ea typeface="HGP創英角ｺﾞｼｯｸUB" panose="020B0900000000000000" pitchFamily="50" charset="-128"/>
                <a:cs typeface="Meiryo UI" pitchFamily="50" charset="-128"/>
              </a:rPr>
              <a:t>google</a:t>
            </a:r>
            <a:r>
              <a:rPr lang="ja-JP" altLang="en-US" sz="3600" dirty="0">
                <a:latin typeface="HGP創英角ｺﾞｼｯｸUB" panose="020B0900000000000000" pitchFamily="50" charset="-128"/>
                <a:ea typeface="HGP創英角ｺﾞｼｯｸUB" panose="020B0900000000000000" pitchFamily="50" charset="-128"/>
                <a:cs typeface="Meiryo UI" pitchFamily="50" charset="-128"/>
              </a:rPr>
              <a:t>データの入手方法・見方の理解</a:t>
            </a:r>
          </a:p>
        </p:txBody>
      </p:sp>
      <p:sp>
        <p:nvSpPr>
          <p:cNvPr id="2" name="矢印: 右 1">
            <a:extLst>
              <a:ext uri="{FF2B5EF4-FFF2-40B4-BE49-F238E27FC236}">
                <a16:creationId xmlns:a16="http://schemas.microsoft.com/office/drawing/2014/main" id="{E27E4888-47A0-4B85-B78B-FDD4394AFF03}"/>
              </a:ext>
            </a:extLst>
          </p:cNvPr>
          <p:cNvSpPr/>
          <p:nvPr/>
        </p:nvSpPr>
        <p:spPr>
          <a:xfrm>
            <a:off x="107504" y="5157192"/>
            <a:ext cx="1296144" cy="864095"/>
          </a:xfrm>
          <a:prstGeom prst="rightArrow">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8" name="テキスト ボックス 7">
            <a:extLst>
              <a:ext uri="{FF2B5EF4-FFF2-40B4-BE49-F238E27FC236}">
                <a16:creationId xmlns:a16="http://schemas.microsoft.com/office/drawing/2014/main" id="{119D4014-B79B-4B6E-AEE2-252D70D9C904}"/>
              </a:ext>
            </a:extLst>
          </p:cNvPr>
          <p:cNvSpPr txBox="1"/>
          <p:nvPr/>
        </p:nvSpPr>
        <p:spPr>
          <a:xfrm>
            <a:off x="1433952" y="5190290"/>
            <a:ext cx="7344816" cy="830997"/>
          </a:xfrm>
          <a:prstGeom prst="rect">
            <a:avLst/>
          </a:prstGeom>
          <a:noFill/>
        </p:spPr>
        <p:txBody>
          <a:bodyPr wrap="square">
            <a:spAutoFit/>
          </a:bodyPr>
          <a:lstStyle/>
          <a:p>
            <a:pPr algn="l"/>
            <a:r>
              <a:rPr lang="ja-JP" altLang="en-US" sz="2400" dirty="0">
                <a:latin typeface="HGP創英角ｺﾞｼｯｸUB" panose="020B0900000000000000" pitchFamily="50" charset="-128"/>
                <a:ea typeface="HGP創英角ｺﾞｼｯｸUB" panose="020B0900000000000000" pitchFamily="50" charset="-128"/>
              </a:rPr>
              <a:t>このコースを学習すると、</a:t>
            </a:r>
            <a:r>
              <a:rPr lang="en-US" altLang="ja-JP" sz="2400" dirty="0">
                <a:latin typeface="HGP創英角ｺﾞｼｯｸUB" panose="020B0900000000000000" pitchFamily="50" charset="-128"/>
                <a:ea typeface="HGP創英角ｺﾞｼｯｸUB" panose="020B0900000000000000" pitchFamily="50" charset="-128"/>
              </a:rPr>
              <a:t>Google Trend</a:t>
            </a:r>
            <a:r>
              <a:rPr lang="ja-JP" altLang="en-US" sz="2400" dirty="0">
                <a:latin typeface="HGP創英角ｺﾞｼｯｸUB" panose="020B0900000000000000" pitchFamily="50" charset="-128"/>
                <a:ea typeface="HGP創英角ｺﾞｼｯｸUB" panose="020B0900000000000000" pitchFamily="50" charset="-128"/>
              </a:rPr>
              <a:t>の使い方が</a:t>
            </a:r>
            <a:endParaRPr lang="en-US" altLang="ja-JP" sz="2400" dirty="0">
              <a:latin typeface="HGP創英角ｺﾞｼｯｸUB" panose="020B0900000000000000" pitchFamily="50" charset="-128"/>
              <a:ea typeface="HGP創英角ｺﾞｼｯｸUB" panose="020B0900000000000000" pitchFamily="50" charset="-128"/>
            </a:endParaRPr>
          </a:p>
          <a:p>
            <a:pPr algn="l"/>
            <a:r>
              <a:rPr lang="ja-JP" altLang="en-US" sz="2400" dirty="0">
                <a:latin typeface="HGP創英角ｺﾞｼｯｸUB" panose="020B0900000000000000" pitchFamily="50" charset="-128"/>
                <a:ea typeface="HGP創英角ｺﾞｼｯｸUB" panose="020B0900000000000000" pitchFamily="50" charset="-128"/>
              </a:rPr>
              <a:t>理解出来ます</a:t>
            </a:r>
            <a:endParaRPr lang="ja-JP" altLang="en-US" sz="2400" dirty="0"/>
          </a:p>
        </p:txBody>
      </p:sp>
      <p:sp>
        <p:nvSpPr>
          <p:cNvPr id="3" name="スライド番号プレースホルダー 2">
            <a:extLst>
              <a:ext uri="{FF2B5EF4-FFF2-40B4-BE49-F238E27FC236}">
                <a16:creationId xmlns:a16="http://schemas.microsoft.com/office/drawing/2014/main" id="{C6420867-AE5B-4C2B-AB9D-6C24671BB9A2}"/>
              </a:ext>
            </a:extLst>
          </p:cNvPr>
          <p:cNvSpPr>
            <a:spLocks noGrp="1"/>
          </p:cNvSpPr>
          <p:nvPr>
            <p:ph type="sldNum" sz="quarter" idx="12"/>
          </p:nvPr>
        </p:nvSpPr>
        <p:spPr/>
        <p:txBody>
          <a:bodyPr/>
          <a:lstStyle/>
          <a:p>
            <a:pPr>
              <a:defRPr/>
            </a:pPr>
            <a:fld id="{22179739-F4A8-44EB-8B8E-F3F060272835}" type="slidenum">
              <a:rPr lang="ja-JP" altLang="en-US" smtClean="0"/>
              <a:pPr>
                <a:defRPr/>
              </a:pPr>
              <a:t>3</a:t>
            </a:fld>
            <a:endParaRPr lang="ja-JP" altLang="en-US"/>
          </a:p>
        </p:txBody>
      </p:sp>
    </p:spTree>
    <p:extLst>
      <p:ext uri="{BB962C8B-B14F-4D97-AF65-F5344CB8AC3E}">
        <p14:creationId xmlns:p14="http://schemas.microsoft.com/office/powerpoint/2010/main" val="21797748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4</a:t>
            </a:fld>
            <a:endParaRPr lang="en-US" altLang="ja-JP" dirty="0"/>
          </a:p>
        </p:txBody>
      </p:sp>
      <p:sp>
        <p:nvSpPr>
          <p:cNvPr id="4" name="正方形/長方形 3">
            <a:extLst>
              <a:ext uri="{FF2B5EF4-FFF2-40B4-BE49-F238E27FC236}">
                <a16:creationId xmlns:a16="http://schemas.microsoft.com/office/drawing/2014/main" id="{720F4825-4254-4087-8DA8-8379918D3FB2}"/>
              </a:ext>
            </a:extLst>
          </p:cNvPr>
          <p:cNvSpPr/>
          <p:nvPr/>
        </p:nvSpPr>
        <p:spPr>
          <a:xfrm>
            <a:off x="179512" y="3166259"/>
            <a:ext cx="8729710" cy="584775"/>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a:spAutoFit/>
          </a:bodyPr>
          <a:lstStyle/>
          <a:p>
            <a:r>
              <a:rPr lang="ja-JP" altLang="en-US" sz="3200" b="1" dirty="0">
                <a:latin typeface="メイリオ" panose="020B0604030504040204" pitchFamily="50" charset="-128"/>
                <a:ea typeface="メイリオ" panose="020B0604030504040204" pitchFamily="50" charset="-128"/>
              </a:rPr>
              <a:t>講義</a:t>
            </a:r>
            <a:endParaRPr lang="en-US" altLang="ja-JP" sz="3200" b="1"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8998799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5</a:t>
            </a:fld>
            <a:endParaRPr lang="en-US" altLang="ja-JP" dirty="0"/>
          </a:p>
        </p:txBody>
      </p:sp>
      <p:sp>
        <p:nvSpPr>
          <p:cNvPr id="7" name="正方形/長方形 6">
            <a:extLst>
              <a:ext uri="{FF2B5EF4-FFF2-40B4-BE49-F238E27FC236}">
                <a16:creationId xmlns:a16="http://schemas.microsoft.com/office/drawing/2014/main" id="{305B0A37-A221-476E-B662-28A0FBB1A1E8}"/>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en-US" altLang="ja-JP" sz="2400" dirty="0">
                <a:latin typeface="HGP創英角ｺﾞｼｯｸUB" panose="020B0900000000000000" pitchFamily="50" charset="-128"/>
                <a:ea typeface="HGP創英角ｺﾞｼｯｸUB" panose="020B0900000000000000" pitchFamily="50" charset="-128"/>
              </a:rPr>
              <a:t>Google</a:t>
            </a:r>
            <a:r>
              <a:rPr lang="ja-JP" altLang="en-US" sz="2400" dirty="0">
                <a:latin typeface="HGP創英角ｺﾞｼｯｸUB" panose="020B0900000000000000" pitchFamily="50" charset="-128"/>
                <a:ea typeface="HGP創英角ｺﾞｼｯｸUB" panose="020B0900000000000000" pitchFamily="50" charset="-128"/>
              </a:rPr>
              <a:t>とは</a:t>
            </a:r>
            <a:endParaRPr lang="en-US" altLang="ja-JP" sz="2400" dirty="0">
              <a:latin typeface="HGP創英角ｺﾞｼｯｸUB" panose="020B0900000000000000" pitchFamily="50" charset="-128"/>
              <a:ea typeface="HGP創英角ｺﾞｼｯｸUB" panose="020B0900000000000000" pitchFamily="50" charset="-128"/>
            </a:endParaRPr>
          </a:p>
        </p:txBody>
      </p:sp>
      <p:sp>
        <p:nvSpPr>
          <p:cNvPr id="8" name="テキスト ボックス 7">
            <a:extLst>
              <a:ext uri="{FF2B5EF4-FFF2-40B4-BE49-F238E27FC236}">
                <a16:creationId xmlns:a16="http://schemas.microsoft.com/office/drawing/2014/main" id="{ECE76AB4-D0F6-4F6B-9B7F-AAA8399A08C0}"/>
              </a:ext>
            </a:extLst>
          </p:cNvPr>
          <p:cNvSpPr txBox="1"/>
          <p:nvPr/>
        </p:nvSpPr>
        <p:spPr>
          <a:xfrm>
            <a:off x="185879" y="1296833"/>
            <a:ext cx="8850617" cy="2111347"/>
          </a:xfrm>
          <a:prstGeom prst="rect">
            <a:avLst/>
          </a:prstGeom>
          <a:noFill/>
        </p:spPr>
        <p:txBody>
          <a:bodyPr wrap="square">
            <a:spAutoFit/>
          </a:bodyPr>
          <a:lstStyle/>
          <a:p>
            <a:pPr indent="-342900" algn="l">
              <a:lnSpc>
                <a:spcPct val="90000"/>
              </a:lnSpc>
              <a:spcBef>
                <a:spcPct val="20000"/>
              </a:spcBef>
            </a:pPr>
            <a:r>
              <a:rPr lang="en-US" altLang="ja-JP" sz="1600" b="1" dirty="0">
                <a:solidFill>
                  <a:schemeClr val="dk1"/>
                </a:solidFill>
                <a:latin typeface="+mn-ea"/>
                <a:ea typeface="+mn-ea"/>
              </a:rPr>
              <a:t>Google</a:t>
            </a:r>
            <a:r>
              <a:rPr lang="ja-JP" altLang="en-US" sz="1600" b="1" dirty="0">
                <a:solidFill>
                  <a:schemeClr val="dk1"/>
                </a:solidFill>
                <a:latin typeface="+mn-ea"/>
                <a:ea typeface="+mn-ea"/>
              </a:rPr>
              <a:t>とは主に検索エンジンなどのオンラインサービスを提供・運営している企業のことです。　　</a:t>
            </a:r>
            <a:endParaRPr lang="en-US" altLang="ja-JP" sz="1600" b="1" dirty="0">
              <a:solidFill>
                <a:schemeClr val="dk1"/>
              </a:solidFill>
              <a:latin typeface="+mn-ea"/>
              <a:ea typeface="+mn-ea"/>
            </a:endParaRPr>
          </a:p>
          <a:p>
            <a:pPr indent="-342900" algn="l">
              <a:lnSpc>
                <a:spcPct val="90000"/>
              </a:lnSpc>
              <a:spcBef>
                <a:spcPct val="20000"/>
              </a:spcBef>
            </a:pPr>
            <a:r>
              <a:rPr lang="ja-JP" altLang="en-US" sz="1600" b="1" dirty="0">
                <a:solidFill>
                  <a:schemeClr val="dk1"/>
                </a:solidFill>
                <a:latin typeface="+mn-ea"/>
                <a:ea typeface="+mn-ea"/>
              </a:rPr>
              <a:t>ここでは、</a:t>
            </a:r>
            <a:r>
              <a:rPr lang="en-US" altLang="ja-JP" sz="1600" b="1" dirty="0">
                <a:solidFill>
                  <a:schemeClr val="dk1"/>
                </a:solidFill>
                <a:latin typeface="+mn-ea"/>
                <a:ea typeface="+mn-ea"/>
              </a:rPr>
              <a:t>Google</a:t>
            </a:r>
            <a:r>
              <a:rPr lang="ja-JP" altLang="en-US" sz="1600" b="1" dirty="0">
                <a:solidFill>
                  <a:schemeClr val="dk1"/>
                </a:solidFill>
                <a:latin typeface="+mn-ea"/>
                <a:ea typeface="+mn-ea"/>
              </a:rPr>
              <a:t>社が提供している検索サービスを</a:t>
            </a:r>
            <a:r>
              <a:rPr lang="en-US" altLang="ja-JP" sz="1600" b="1" dirty="0">
                <a:solidFill>
                  <a:schemeClr val="dk1"/>
                </a:solidFill>
                <a:latin typeface="+mn-ea"/>
                <a:ea typeface="+mn-ea"/>
              </a:rPr>
              <a:t>Google</a:t>
            </a:r>
            <a:r>
              <a:rPr lang="ja-JP" altLang="en-US" sz="1600" b="1" dirty="0">
                <a:solidFill>
                  <a:schemeClr val="dk1"/>
                </a:solidFill>
                <a:latin typeface="+mn-ea"/>
                <a:ea typeface="+mn-ea"/>
              </a:rPr>
              <a:t>と言います。</a:t>
            </a:r>
            <a:endParaRPr lang="en-US" altLang="ja-JP" sz="1600" b="1" dirty="0">
              <a:solidFill>
                <a:schemeClr val="dk1"/>
              </a:solidFill>
              <a:latin typeface="+mn-ea"/>
              <a:ea typeface="+mn-ea"/>
            </a:endParaRPr>
          </a:p>
          <a:p>
            <a:pPr indent="-342900" algn="l">
              <a:lnSpc>
                <a:spcPct val="90000"/>
              </a:lnSpc>
              <a:spcBef>
                <a:spcPct val="20000"/>
              </a:spcBef>
            </a:pPr>
            <a:r>
              <a:rPr lang="ja-JP" altLang="en-US" sz="1600" b="1" dirty="0">
                <a:solidFill>
                  <a:schemeClr val="dk1"/>
                </a:solidFill>
                <a:latin typeface="+mn-ea"/>
                <a:ea typeface="+mn-ea"/>
              </a:rPr>
              <a:t>日本には、</a:t>
            </a:r>
            <a:r>
              <a:rPr lang="en-US" altLang="ja-JP" sz="1600" b="1" dirty="0">
                <a:solidFill>
                  <a:schemeClr val="dk1"/>
                </a:solidFill>
                <a:latin typeface="+mn-ea"/>
                <a:ea typeface="+mn-ea"/>
              </a:rPr>
              <a:t>Google</a:t>
            </a:r>
            <a:r>
              <a:rPr lang="ja-JP" altLang="en-US" sz="1600" b="1" dirty="0">
                <a:solidFill>
                  <a:schemeClr val="dk1"/>
                </a:solidFill>
                <a:latin typeface="+mn-ea"/>
                <a:ea typeface="+mn-ea"/>
              </a:rPr>
              <a:t>以外にも、</a:t>
            </a:r>
            <a:r>
              <a:rPr lang="en-US" altLang="ja-JP" sz="1600" b="1" dirty="0">
                <a:solidFill>
                  <a:schemeClr val="dk1"/>
                </a:solidFill>
                <a:latin typeface="+mn-ea"/>
                <a:ea typeface="+mn-ea"/>
              </a:rPr>
              <a:t>Yahoo! Japan</a:t>
            </a:r>
            <a:r>
              <a:rPr lang="ja-JP" altLang="en-US" sz="1600" b="1" dirty="0">
                <a:solidFill>
                  <a:schemeClr val="dk1"/>
                </a:solidFill>
                <a:latin typeface="+mn-ea"/>
                <a:ea typeface="+mn-ea"/>
              </a:rPr>
              <a:t>という検索エンジンが有名で、多くのインターネットユーザーは</a:t>
            </a:r>
            <a:r>
              <a:rPr lang="en-US" altLang="ja-JP" sz="1600" b="1" dirty="0">
                <a:solidFill>
                  <a:schemeClr val="dk1"/>
                </a:solidFill>
                <a:latin typeface="+mn-ea"/>
                <a:ea typeface="+mn-ea"/>
              </a:rPr>
              <a:t>Google</a:t>
            </a:r>
            <a:r>
              <a:rPr lang="ja-JP" altLang="en-US" sz="1600" b="1" dirty="0">
                <a:solidFill>
                  <a:schemeClr val="dk1"/>
                </a:solidFill>
                <a:latin typeface="+mn-ea"/>
                <a:ea typeface="+mn-ea"/>
              </a:rPr>
              <a:t>または</a:t>
            </a:r>
            <a:r>
              <a:rPr lang="en-US" altLang="ja-JP" sz="1600" b="1" dirty="0">
                <a:solidFill>
                  <a:schemeClr val="dk1"/>
                </a:solidFill>
                <a:latin typeface="+mn-ea"/>
                <a:ea typeface="+mn-ea"/>
              </a:rPr>
              <a:t>Yahoo! Japan</a:t>
            </a:r>
            <a:r>
              <a:rPr lang="ja-JP" altLang="en-US" sz="1600" b="1" dirty="0">
                <a:solidFill>
                  <a:schemeClr val="dk1"/>
                </a:solidFill>
                <a:latin typeface="+mn-ea"/>
                <a:ea typeface="+mn-ea"/>
              </a:rPr>
              <a:t>でオンライン検索をすることになります。</a:t>
            </a:r>
            <a:endParaRPr lang="en-US" altLang="ja-JP" sz="1600" b="1" dirty="0">
              <a:solidFill>
                <a:schemeClr val="dk1"/>
              </a:solidFill>
              <a:latin typeface="+mn-ea"/>
              <a:ea typeface="+mn-ea"/>
            </a:endParaRPr>
          </a:p>
          <a:p>
            <a:pPr indent="-342900" algn="l">
              <a:lnSpc>
                <a:spcPct val="90000"/>
              </a:lnSpc>
              <a:spcBef>
                <a:spcPct val="20000"/>
              </a:spcBef>
            </a:pPr>
            <a:r>
              <a:rPr lang="en-US" altLang="ja-JP" sz="1600" b="1" dirty="0">
                <a:solidFill>
                  <a:schemeClr val="dk1"/>
                </a:solidFill>
                <a:latin typeface="+mn-ea"/>
                <a:ea typeface="+mn-ea"/>
              </a:rPr>
              <a:t>Google</a:t>
            </a:r>
            <a:r>
              <a:rPr lang="ja-JP" altLang="en-US" sz="1600" b="1" dirty="0">
                <a:solidFill>
                  <a:schemeClr val="dk1"/>
                </a:solidFill>
                <a:latin typeface="+mn-ea"/>
                <a:ea typeface="+mn-ea"/>
              </a:rPr>
              <a:t>社は検索エンジンサービスの他にも、インターネット広告である「</a:t>
            </a:r>
            <a:r>
              <a:rPr lang="en-US" altLang="ja-JP" sz="1600" b="1" dirty="0">
                <a:solidFill>
                  <a:schemeClr val="dk1"/>
                </a:solidFill>
                <a:latin typeface="+mn-ea"/>
                <a:ea typeface="+mn-ea"/>
              </a:rPr>
              <a:t>Google AdSense</a:t>
            </a:r>
            <a:r>
              <a:rPr lang="ja-JP" altLang="en-US" sz="1600" b="1" dirty="0">
                <a:solidFill>
                  <a:schemeClr val="dk1"/>
                </a:solidFill>
                <a:latin typeface="+mn-ea"/>
                <a:ea typeface="+mn-ea"/>
              </a:rPr>
              <a:t>」や「</a:t>
            </a:r>
            <a:r>
              <a:rPr lang="en-US" altLang="ja-JP" sz="1600" b="1" dirty="0">
                <a:solidFill>
                  <a:schemeClr val="dk1"/>
                </a:solidFill>
                <a:latin typeface="+mn-ea"/>
                <a:ea typeface="+mn-ea"/>
              </a:rPr>
              <a:t>Google AdWords</a:t>
            </a:r>
            <a:r>
              <a:rPr lang="ja-JP" altLang="en-US" sz="1600" b="1" dirty="0">
                <a:solidFill>
                  <a:schemeClr val="dk1"/>
                </a:solidFill>
                <a:latin typeface="+mn-ea"/>
                <a:ea typeface="+mn-ea"/>
              </a:rPr>
              <a:t>」、無料の地域検索サービス（オンライン地図）などのサービスを提供しています。</a:t>
            </a:r>
            <a:endParaRPr lang="en-US" altLang="ja-JP" sz="1600" b="1" dirty="0">
              <a:solidFill>
                <a:schemeClr val="dk1"/>
              </a:solidFill>
              <a:latin typeface="+mn-ea"/>
              <a:ea typeface="+mn-ea"/>
            </a:endParaRPr>
          </a:p>
          <a:p>
            <a:pPr indent="-342900" algn="l">
              <a:lnSpc>
                <a:spcPct val="90000"/>
              </a:lnSpc>
              <a:spcBef>
                <a:spcPct val="20000"/>
              </a:spcBef>
            </a:pPr>
            <a:r>
              <a:rPr lang="ja-JP" altLang="en-US" sz="1600" b="1" dirty="0">
                <a:solidFill>
                  <a:schemeClr val="dk1"/>
                </a:solidFill>
                <a:latin typeface="+mn-ea"/>
                <a:ea typeface="+mn-ea"/>
              </a:rPr>
              <a:t>これら</a:t>
            </a:r>
            <a:r>
              <a:rPr lang="en-US" altLang="ja-JP" sz="1600" b="1" dirty="0">
                <a:solidFill>
                  <a:schemeClr val="dk1"/>
                </a:solidFill>
                <a:latin typeface="+mn-ea"/>
                <a:ea typeface="+mn-ea"/>
              </a:rPr>
              <a:t>Google</a:t>
            </a:r>
            <a:r>
              <a:rPr lang="ja-JP" altLang="en-US" sz="1600" b="1" dirty="0">
                <a:solidFill>
                  <a:schemeClr val="dk1"/>
                </a:solidFill>
                <a:latin typeface="+mn-ea"/>
                <a:ea typeface="+mn-ea"/>
              </a:rPr>
              <a:t>社が提供しているオンラインサービスは私たち観光産業のマーケティング活動にも非常に</a:t>
            </a:r>
            <a:endParaRPr lang="en-US" altLang="ja-JP" sz="1600" b="1" dirty="0">
              <a:solidFill>
                <a:schemeClr val="dk1"/>
              </a:solidFill>
              <a:latin typeface="+mn-ea"/>
              <a:ea typeface="+mn-ea"/>
            </a:endParaRPr>
          </a:p>
          <a:p>
            <a:pPr indent="-342900" algn="l">
              <a:lnSpc>
                <a:spcPct val="90000"/>
              </a:lnSpc>
              <a:spcBef>
                <a:spcPct val="20000"/>
              </a:spcBef>
            </a:pPr>
            <a:r>
              <a:rPr lang="ja-JP" altLang="en-US" sz="1600" b="1" dirty="0">
                <a:solidFill>
                  <a:schemeClr val="dk1"/>
                </a:solidFill>
                <a:latin typeface="+mn-ea"/>
                <a:ea typeface="+mn-ea"/>
              </a:rPr>
              <a:t>有用なので、使いこなせるようにしましょう。</a:t>
            </a:r>
            <a:endParaRPr lang="en-US" altLang="ja-JP" sz="1600" b="1" dirty="0">
              <a:solidFill>
                <a:schemeClr val="dk1"/>
              </a:solidFill>
              <a:latin typeface="+mn-ea"/>
              <a:ea typeface="+mn-ea"/>
            </a:endParaRPr>
          </a:p>
        </p:txBody>
      </p:sp>
      <p:pic>
        <p:nvPicPr>
          <p:cNvPr id="10" name="図 9">
            <a:extLst>
              <a:ext uri="{FF2B5EF4-FFF2-40B4-BE49-F238E27FC236}">
                <a16:creationId xmlns:a16="http://schemas.microsoft.com/office/drawing/2014/main" id="{426F6BBC-366E-4BC7-B2BD-B1529E0B7F5F}"/>
              </a:ext>
            </a:extLst>
          </p:cNvPr>
          <p:cNvPicPr>
            <a:picLocks noChangeAspect="1"/>
          </p:cNvPicPr>
          <p:nvPr/>
        </p:nvPicPr>
        <p:blipFill>
          <a:blip r:embed="rId3"/>
          <a:stretch>
            <a:fillRect/>
          </a:stretch>
        </p:blipFill>
        <p:spPr>
          <a:xfrm>
            <a:off x="1332362" y="3480023"/>
            <a:ext cx="6479276" cy="2856839"/>
          </a:xfrm>
          <a:prstGeom prst="rect">
            <a:avLst/>
          </a:prstGeom>
          <a:ln>
            <a:solidFill>
              <a:schemeClr val="tx1"/>
            </a:solidFill>
          </a:ln>
        </p:spPr>
      </p:pic>
      <p:sp>
        <p:nvSpPr>
          <p:cNvPr id="12" name="テキスト ボックス 11">
            <a:extLst>
              <a:ext uri="{FF2B5EF4-FFF2-40B4-BE49-F238E27FC236}">
                <a16:creationId xmlns:a16="http://schemas.microsoft.com/office/drawing/2014/main" id="{F488303A-9AD6-4D5D-8175-A818E05CC957}"/>
              </a:ext>
            </a:extLst>
          </p:cNvPr>
          <p:cNvSpPr txBox="1"/>
          <p:nvPr/>
        </p:nvSpPr>
        <p:spPr>
          <a:xfrm>
            <a:off x="7236296" y="6408705"/>
            <a:ext cx="944583" cy="200055"/>
          </a:xfrm>
          <a:prstGeom prst="rect">
            <a:avLst/>
          </a:prstGeom>
          <a:solidFill>
            <a:schemeClr val="bg1"/>
          </a:solidFill>
        </p:spPr>
        <p:txBody>
          <a:bodyPr wrap="square" rtlCol="0">
            <a:spAutoFit/>
          </a:bodyPr>
          <a:lstStyle/>
          <a:p>
            <a:pPr algn="r"/>
            <a:r>
              <a:rPr lang="ja-JP" altLang="en-US" sz="700" dirty="0"/>
              <a:t>画像出典：</a:t>
            </a:r>
            <a:r>
              <a:rPr lang="en-US" altLang="ja-JP" sz="700" dirty="0"/>
              <a:t>Google</a:t>
            </a:r>
          </a:p>
        </p:txBody>
      </p:sp>
    </p:spTree>
    <p:extLst>
      <p:ext uri="{BB962C8B-B14F-4D97-AF65-F5344CB8AC3E}">
        <p14:creationId xmlns:p14="http://schemas.microsoft.com/office/powerpoint/2010/main" val="37521435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6</a:t>
            </a:fld>
            <a:endParaRPr lang="en-US" altLang="ja-JP" dirty="0"/>
          </a:p>
        </p:txBody>
      </p:sp>
      <p:pic>
        <p:nvPicPr>
          <p:cNvPr id="4" name="図 3">
            <a:extLst>
              <a:ext uri="{FF2B5EF4-FFF2-40B4-BE49-F238E27FC236}">
                <a16:creationId xmlns:a16="http://schemas.microsoft.com/office/drawing/2014/main" id="{972A0DDE-C545-B04E-907C-C5BD1ACE4D3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97868" y="1427364"/>
            <a:ext cx="6948264" cy="3550830"/>
          </a:xfrm>
          <a:prstGeom prst="rect">
            <a:avLst/>
          </a:prstGeom>
          <a:ln>
            <a:solidFill>
              <a:schemeClr val="bg1">
                <a:lumMod val="85000"/>
              </a:schemeClr>
            </a:solidFill>
          </a:ln>
        </p:spPr>
      </p:pic>
      <p:sp>
        <p:nvSpPr>
          <p:cNvPr id="5" name="テキスト ボックス 4">
            <a:extLst>
              <a:ext uri="{FF2B5EF4-FFF2-40B4-BE49-F238E27FC236}">
                <a16:creationId xmlns:a16="http://schemas.microsoft.com/office/drawing/2014/main" id="{0F5D2646-0EDC-8349-977B-CEA4ACA4D2F6}"/>
              </a:ext>
            </a:extLst>
          </p:cNvPr>
          <p:cNvSpPr txBox="1"/>
          <p:nvPr/>
        </p:nvSpPr>
        <p:spPr>
          <a:xfrm>
            <a:off x="0" y="5288530"/>
            <a:ext cx="9144000" cy="1200329"/>
          </a:xfrm>
          <a:prstGeom prst="rect">
            <a:avLst/>
          </a:prstGeom>
          <a:noFill/>
        </p:spPr>
        <p:txBody>
          <a:bodyPr wrap="square" rtlCol="0">
            <a:spAutoFit/>
          </a:bodyPr>
          <a:lstStyle/>
          <a:p>
            <a:r>
              <a:rPr lang="en-US" altLang="ja-JP" sz="2000" b="1" dirty="0">
                <a:latin typeface="+mn-ea"/>
                <a:ea typeface="+mn-ea"/>
              </a:rPr>
              <a:t>Google</a:t>
            </a:r>
            <a:r>
              <a:rPr lang="ja-JP" altLang="en-US" sz="2000" b="1">
                <a:latin typeface="+mn-ea"/>
                <a:ea typeface="+mn-ea"/>
              </a:rPr>
              <a:t>トレンドとは、</a:t>
            </a:r>
            <a:r>
              <a:rPr lang="en" altLang="ja-JP" sz="2000" b="1" dirty="0">
                <a:latin typeface="+mn-ea"/>
                <a:ea typeface="+mn-ea"/>
              </a:rPr>
              <a:t>Google </a:t>
            </a:r>
            <a:r>
              <a:rPr lang="ja-JP" altLang="en-US" sz="2000" b="1">
                <a:latin typeface="+mn-ea"/>
                <a:ea typeface="+mn-ea"/>
              </a:rPr>
              <a:t>で検索されるキーワードの検索回数の推移がわかる、</a:t>
            </a:r>
            <a:endParaRPr lang="en-US" altLang="ja-JP" sz="2000" b="1" dirty="0">
              <a:latin typeface="+mn-ea"/>
              <a:ea typeface="+mn-ea"/>
            </a:endParaRPr>
          </a:p>
          <a:p>
            <a:r>
              <a:rPr lang="ja-JP" altLang="en-US" sz="2000" b="1">
                <a:latin typeface="+mn-ea"/>
                <a:ea typeface="+mn-ea"/>
              </a:rPr>
              <a:t>登録不要、無料で使えるツールです。</a:t>
            </a:r>
          </a:p>
          <a:p>
            <a:r>
              <a:rPr lang="ja-JP" altLang="en-US" sz="1600">
                <a:latin typeface="+mn-ea"/>
                <a:ea typeface="+mn-ea"/>
              </a:rPr>
              <a:t>検索キーワードの検索回数が増加しているのか、減少しているのか、</a:t>
            </a:r>
            <a:endParaRPr lang="en-US" altLang="ja-JP" sz="1600" dirty="0">
              <a:latin typeface="+mn-ea"/>
              <a:ea typeface="+mn-ea"/>
            </a:endParaRPr>
          </a:p>
          <a:p>
            <a:r>
              <a:rPr lang="ja-JP" altLang="en-US" sz="1600">
                <a:latin typeface="+mn-ea"/>
                <a:ea typeface="+mn-ea"/>
              </a:rPr>
              <a:t>期間の指定をして調べることができるので、過去・現在・未来の市場調査をすることが可能です。</a:t>
            </a:r>
          </a:p>
        </p:txBody>
      </p:sp>
      <p:sp>
        <p:nvSpPr>
          <p:cNvPr id="9" name="正方形/長方形 8">
            <a:extLst>
              <a:ext uri="{FF2B5EF4-FFF2-40B4-BE49-F238E27FC236}">
                <a16:creationId xmlns:a16="http://schemas.microsoft.com/office/drawing/2014/main" id="{68A52CA7-EAEB-46EB-BAB5-9BDB9DDA47D9}"/>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en-US" altLang="ja-JP" sz="2400" dirty="0">
                <a:latin typeface="HGP創英角ｺﾞｼｯｸUB" panose="020B0900000000000000" pitchFamily="50" charset="-128"/>
                <a:ea typeface="HGP創英角ｺﾞｼｯｸUB" panose="020B0900000000000000" pitchFamily="50" charset="-128"/>
              </a:rPr>
              <a:t>Google</a:t>
            </a:r>
            <a:r>
              <a:rPr lang="ja-JP" altLang="en-US" sz="2400" dirty="0">
                <a:latin typeface="HGP創英角ｺﾞｼｯｸUB" panose="020B0900000000000000" pitchFamily="50" charset="-128"/>
                <a:ea typeface="HGP創英角ｺﾞｼｯｸUB" panose="020B0900000000000000" pitchFamily="50" charset="-128"/>
              </a:rPr>
              <a:t>トレンドとは</a:t>
            </a:r>
            <a:endParaRPr lang="en-US" altLang="ja-JP" sz="2400" dirty="0">
              <a:latin typeface="HGP創英角ｺﾞｼｯｸUB" panose="020B0900000000000000" pitchFamily="50" charset="-128"/>
              <a:ea typeface="HGP創英角ｺﾞｼｯｸUB" panose="020B0900000000000000" pitchFamily="50" charset="-128"/>
            </a:endParaRPr>
          </a:p>
        </p:txBody>
      </p:sp>
      <p:sp>
        <p:nvSpPr>
          <p:cNvPr id="10" name="テキスト ボックス 9">
            <a:extLst>
              <a:ext uri="{FF2B5EF4-FFF2-40B4-BE49-F238E27FC236}">
                <a16:creationId xmlns:a16="http://schemas.microsoft.com/office/drawing/2014/main" id="{ED42F8BA-2E6B-408F-8F2B-6B00882B780C}"/>
              </a:ext>
            </a:extLst>
          </p:cNvPr>
          <p:cNvSpPr txBox="1"/>
          <p:nvPr/>
        </p:nvSpPr>
        <p:spPr>
          <a:xfrm>
            <a:off x="7101549" y="5058729"/>
            <a:ext cx="944583" cy="200055"/>
          </a:xfrm>
          <a:prstGeom prst="rect">
            <a:avLst/>
          </a:prstGeom>
          <a:solidFill>
            <a:schemeClr val="bg1"/>
          </a:solidFill>
        </p:spPr>
        <p:txBody>
          <a:bodyPr wrap="square" rtlCol="0">
            <a:spAutoFit/>
          </a:bodyPr>
          <a:lstStyle/>
          <a:p>
            <a:pPr algn="r"/>
            <a:r>
              <a:rPr lang="ja-JP" altLang="en-US" sz="700" dirty="0"/>
              <a:t>画像出典：</a:t>
            </a:r>
            <a:r>
              <a:rPr lang="en-US" altLang="ja-JP" sz="700" dirty="0"/>
              <a:t>Google</a:t>
            </a:r>
          </a:p>
        </p:txBody>
      </p:sp>
    </p:spTree>
    <p:extLst>
      <p:ext uri="{BB962C8B-B14F-4D97-AF65-F5344CB8AC3E}">
        <p14:creationId xmlns:p14="http://schemas.microsoft.com/office/powerpoint/2010/main" val="2046883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589B14F7-9E37-2C4B-A9AB-A6A448BC1CFC}"/>
              </a:ext>
            </a:extLst>
          </p:cNvPr>
          <p:cNvSpPr txBox="1"/>
          <p:nvPr/>
        </p:nvSpPr>
        <p:spPr>
          <a:xfrm>
            <a:off x="107504" y="1009193"/>
            <a:ext cx="6813084" cy="338554"/>
          </a:xfrm>
          <a:prstGeom prst="rect">
            <a:avLst/>
          </a:prstGeom>
          <a:noFill/>
        </p:spPr>
        <p:txBody>
          <a:bodyPr wrap="none" rtlCol="0">
            <a:spAutoFit/>
          </a:bodyPr>
          <a:lstStyle/>
          <a:p>
            <a:r>
              <a:rPr lang="ja-JP" altLang="en-US" sz="1600" b="1" dirty="0">
                <a:latin typeface="+mn-ea"/>
                <a:ea typeface="+mn-ea"/>
              </a:rPr>
              <a:t>検索ボリュームの推移を知りたいキーワードについての調べ方と活用方法について</a:t>
            </a:r>
            <a:endParaRPr kumimoji="1" lang="ja-JP" altLang="en-US" sz="1600" b="1" dirty="0">
              <a:latin typeface="+mn-ea"/>
              <a:ea typeface="+mn-ea"/>
            </a:endParaRPr>
          </a:p>
        </p:txBody>
      </p:sp>
      <p:pic>
        <p:nvPicPr>
          <p:cNvPr id="4" name="図 3">
            <a:extLst>
              <a:ext uri="{FF2B5EF4-FFF2-40B4-BE49-F238E27FC236}">
                <a16:creationId xmlns:a16="http://schemas.microsoft.com/office/drawing/2014/main" id="{95F9F6CF-2536-7B40-8A2A-1F54CA1132A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7544" y="1873569"/>
            <a:ext cx="3624878" cy="2109718"/>
          </a:xfrm>
          <a:prstGeom prst="rect">
            <a:avLst/>
          </a:prstGeom>
          <a:ln>
            <a:solidFill>
              <a:schemeClr val="bg1">
                <a:lumMod val="85000"/>
              </a:schemeClr>
            </a:solidFill>
          </a:ln>
        </p:spPr>
      </p:pic>
      <p:sp>
        <p:nvSpPr>
          <p:cNvPr id="5" name="テキスト ボックス 4">
            <a:extLst>
              <a:ext uri="{FF2B5EF4-FFF2-40B4-BE49-F238E27FC236}">
                <a16:creationId xmlns:a16="http://schemas.microsoft.com/office/drawing/2014/main" id="{348A6361-2956-084A-AA7C-6EC5E1EB8E90}"/>
              </a:ext>
            </a:extLst>
          </p:cNvPr>
          <p:cNvSpPr txBox="1"/>
          <p:nvPr/>
        </p:nvSpPr>
        <p:spPr>
          <a:xfrm>
            <a:off x="255401" y="1343965"/>
            <a:ext cx="3602268" cy="338554"/>
          </a:xfrm>
          <a:prstGeom prst="rect">
            <a:avLst/>
          </a:prstGeom>
          <a:noFill/>
        </p:spPr>
        <p:txBody>
          <a:bodyPr wrap="none" rtlCol="0">
            <a:spAutoFit/>
          </a:bodyPr>
          <a:lstStyle/>
          <a:p>
            <a:r>
              <a:rPr lang="ja-JP" altLang="en-US" sz="1600" dirty="0">
                <a:latin typeface="+mn-ea"/>
                <a:ea typeface="+mn-ea"/>
              </a:rPr>
              <a:t>①　左上のメニューアイコンをクリックします。</a:t>
            </a:r>
            <a:endParaRPr kumimoji="1" lang="ja-JP" altLang="en-US" sz="1600" dirty="0">
              <a:latin typeface="+mn-ea"/>
              <a:ea typeface="+mn-ea"/>
            </a:endParaRPr>
          </a:p>
        </p:txBody>
      </p:sp>
      <p:pic>
        <p:nvPicPr>
          <p:cNvPr id="7" name="図 6">
            <a:extLst>
              <a:ext uri="{FF2B5EF4-FFF2-40B4-BE49-F238E27FC236}">
                <a16:creationId xmlns:a16="http://schemas.microsoft.com/office/drawing/2014/main" id="{ACA78DCD-3349-2F4D-9FEA-E217ECE5DE4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7544" y="4365104"/>
            <a:ext cx="3624878" cy="2136825"/>
          </a:xfrm>
          <a:prstGeom prst="rect">
            <a:avLst/>
          </a:prstGeom>
          <a:ln>
            <a:solidFill>
              <a:schemeClr val="bg1">
                <a:lumMod val="85000"/>
              </a:schemeClr>
            </a:solidFill>
          </a:ln>
        </p:spPr>
      </p:pic>
      <p:sp>
        <p:nvSpPr>
          <p:cNvPr id="8" name="テキスト ボックス 7">
            <a:extLst>
              <a:ext uri="{FF2B5EF4-FFF2-40B4-BE49-F238E27FC236}">
                <a16:creationId xmlns:a16="http://schemas.microsoft.com/office/drawing/2014/main" id="{D1B23217-F62E-724F-B627-E3E0CB103BB4}"/>
              </a:ext>
            </a:extLst>
          </p:cNvPr>
          <p:cNvSpPr txBox="1"/>
          <p:nvPr/>
        </p:nvSpPr>
        <p:spPr>
          <a:xfrm>
            <a:off x="255400" y="4064932"/>
            <a:ext cx="2531463" cy="338554"/>
          </a:xfrm>
          <a:prstGeom prst="rect">
            <a:avLst/>
          </a:prstGeom>
          <a:noFill/>
        </p:spPr>
        <p:txBody>
          <a:bodyPr wrap="none" rtlCol="0">
            <a:spAutoFit/>
          </a:bodyPr>
          <a:lstStyle/>
          <a:p>
            <a:r>
              <a:rPr lang="ja-JP" altLang="en-US" sz="1600" dirty="0">
                <a:latin typeface="+mn-ea"/>
                <a:ea typeface="+mn-ea"/>
              </a:rPr>
              <a:t>②　</a:t>
            </a:r>
            <a:r>
              <a:rPr lang="en-US" altLang="ja-JP" sz="1600" dirty="0">
                <a:latin typeface="+mn-ea"/>
                <a:ea typeface="+mn-ea"/>
              </a:rPr>
              <a:t>[</a:t>
            </a:r>
            <a:r>
              <a:rPr lang="ja-JP" altLang="en-US" sz="1600" dirty="0">
                <a:latin typeface="+mn-ea"/>
                <a:ea typeface="+mn-ea"/>
              </a:rPr>
              <a:t>調べる</a:t>
            </a:r>
            <a:r>
              <a:rPr lang="en-US" altLang="ja-JP" sz="1600" dirty="0">
                <a:latin typeface="+mn-ea"/>
                <a:ea typeface="+mn-ea"/>
              </a:rPr>
              <a:t>]</a:t>
            </a:r>
            <a:r>
              <a:rPr lang="ja-JP" altLang="en-US" sz="1600" dirty="0">
                <a:latin typeface="+mn-ea"/>
                <a:ea typeface="+mn-ea"/>
              </a:rPr>
              <a:t>をクリックします。</a:t>
            </a:r>
            <a:endParaRPr kumimoji="1" lang="ja-JP" altLang="en-US" sz="1600" dirty="0">
              <a:latin typeface="+mn-ea"/>
              <a:ea typeface="+mn-ea"/>
            </a:endParaRPr>
          </a:p>
        </p:txBody>
      </p:sp>
      <p:pic>
        <p:nvPicPr>
          <p:cNvPr id="10" name="図 9">
            <a:extLst>
              <a:ext uri="{FF2B5EF4-FFF2-40B4-BE49-F238E27FC236}">
                <a16:creationId xmlns:a16="http://schemas.microsoft.com/office/drawing/2014/main" id="{53EF3C48-350D-3249-AEEA-9274C38EFF6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644008" y="1873569"/>
            <a:ext cx="3521184" cy="2109718"/>
          </a:xfrm>
          <a:prstGeom prst="rect">
            <a:avLst/>
          </a:prstGeom>
          <a:ln>
            <a:solidFill>
              <a:schemeClr val="bg1">
                <a:lumMod val="85000"/>
              </a:schemeClr>
            </a:solidFill>
          </a:ln>
        </p:spPr>
      </p:pic>
      <p:pic>
        <p:nvPicPr>
          <p:cNvPr id="12" name="図 11">
            <a:extLst>
              <a:ext uri="{FF2B5EF4-FFF2-40B4-BE49-F238E27FC236}">
                <a16:creationId xmlns:a16="http://schemas.microsoft.com/office/drawing/2014/main" id="{931A8E0C-D8FB-D64D-ACBE-8C83E6D4265E}"/>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644008" y="4365104"/>
            <a:ext cx="3603975" cy="2136825"/>
          </a:xfrm>
          <a:prstGeom prst="rect">
            <a:avLst/>
          </a:prstGeom>
        </p:spPr>
      </p:pic>
      <p:sp>
        <p:nvSpPr>
          <p:cNvPr id="13" name="テキスト ボックス 12">
            <a:extLst>
              <a:ext uri="{FF2B5EF4-FFF2-40B4-BE49-F238E27FC236}">
                <a16:creationId xmlns:a16="http://schemas.microsoft.com/office/drawing/2014/main" id="{A3360F9F-C427-ED4E-A868-9BF8FD5858EA}"/>
              </a:ext>
            </a:extLst>
          </p:cNvPr>
          <p:cNvSpPr txBox="1"/>
          <p:nvPr/>
        </p:nvSpPr>
        <p:spPr>
          <a:xfrm>
            <a:off x="4419461" y="1273859"/>
            <a:ext cx="4499950" cy="584775"/>
          </a:xfrm>
          <a:prstGeom prst="rect">
            <a:avLst/>
          </a:prstGeom>
          <a:noFill/>
        </p:spPr>
        <p:txBody>
          <a:bodyPr wrap="none" rtlCol="0">
            <a:spAutoFit/>
          </a:bodyPr>
          <a:lstStyle/>
          <a:p>
            <a:pPr algn="l"/>
            <a:r>
              <a:rPr lang="en-US" altLang="ja-JP" sz="1600" dirty="0">
                <a:latin typeface="+mn-ea"/>
                <a:ea typeface="+mn-ea"/>
              </a:rPr>
              <a:t>③</a:t>
            </a:r>
            <a:r>
              <a:rPr lang="ja-JP" altLang="en-US" sz="1600" dirty="0">
                <a:latin typeface="+mn-ea"/>
                <a:ea typeface="+mn-ea"/>
              </a:rPr>
              <a:t>　</a:t>
            </a:r>
            <a:r>
              <a:rPr lang="en-US" altLang="ja-JP" sz="1600" dirty="0">
                <a:latin typeface="+mn-ea"/>
                <a:ea typeface="+mn-ea"/>
              </a:rPr>
              <a:t>[</a:t>
            </a:r>
            <a:r>
              <a:rPr lang="ja-JP" altLang="en-US" sz="1600" dirty="0">
                <a:latin typeface="+mn-ea"/>
                <a:ea typeface="+mn-ea"/>
              </a:rPr>
              <a:t>検索キーワードを追加</a:t>
            </a:r>
            <a:r>
              <a:rPr lang="en-US" altLang="ja-JP" sz="1600" dirty="0">
                <a:latin typeface="+mn-ea"/>
                <a:ea typeface="+mn-ea"/>
              </a:rPr>
              <a:t>]</a:t>
            </a:r>
            <a:r>
              <a:rPr lang="ja-JP" altLang="en-US" sz="1600" dirty="0">
                <a:latin typeface="+mn-ea"/>
                <a:ea typeface="+mn-ea"/>
              </a:rPr>
              <a:t>の欄に、検索ボリュームの</a:t>
            </a:r>
            <a:endParaRPr lang="en-US" altLang="ja-JP" sz="1600" dirty="0">
              <a:latin typeface="+mn-ea"/>
              <a:ea typeface="+mn-ea"/>
            </a:endParaRPr>
          </a:p>
          <a:p>
            <a:pPr algn="l"/>
            <a:r>
              <a:rPr lang="ja-JP" altLang="en-US" sz="1600" dirty="0">
                <a:latin typeface="+mn-ea"/>
                <a:ea typeface="+mn-ea"/>
              </a:rPr>
              <a:t>　</a:t>
            </a:r>
            <a:r>
              <a:rPr lang="en-US" altLang="ja-JP" sz="1600" dirty="0">
                <a:latin typeface="+mn-ea"/>
                <a:ea typeface="+mn-ea"/>
              </a:rPr>
              <a:t> </a:t>
            </a:r>
            <a:r>
              <a:rPr lang="ja-JP" altLang="en-US" sz="1600" dirty="0">
                <a:latin typeface="+mn-ea"/>
                <a:ea typeface="+mn-ea"/>
              </a:rPr>
              <a:t>　推移を調べたいキーワードを入力します。</a:t>
            </a:r>
            <a:endParaRPr kumimoji="1" lang="ja-JP" altLang="en-US" sz="1600" dirty="0">
              <a:latin typeface="+mn-ea"/>
              <a:ea typeface="+mn-ea"/>
            </a:endParaRPr>
          </a:p>
        </p:txBody>
      </p:sp>
      <p:sp>
        <p:nvSpPr>
          <p:cNvPr id="14" name="テキスト ボックス 13">
            <a:extLst>
              <a:ext uri="{FF2B5EF4-FFF2-40B4-BE49-F238E27FC236}">
                <a16:creationId xmlns:a16="http://schemas.microsoft.com/office/drawing/2014/main" id="{907A417D-D92F-6149-B104-B859B2D4495B}"/>
              </a:ext>
            </a:extLst>
          </p:cNvPr>
          <p:cNvSpPr txBox="1"/>
          <p:nvPr/>
        </p:nvSpPr>
        <p:spPr>
          <a:xfrm>
            <a:off x="4499992" y="4068870"/>
            <a:ext cx="4363695" cy="338554"/>
          </a:xfrm>
          <a:prstGeom prst="rect">
            <a:avLst/>
          </a:prstGeom>
          <a:noFill/>
        </p:spPr>
        <p:txBody>
          <a:bodyPr wrap="square" rtlCol="0">
            <a:spAutoFit/>
          </a:bodyPr>
          <a:lstStyle/>
          <a:p>
            <a:pPr algn="l"/>
            <a:r>
              <a:rPr lang="en-US" altLang="ja-JP" sz="1600" dirty="0">
                <a:latin typeface="+mn-ea"/>
                <a:ea typeface="+mn-ea"/>
              </a:rPr>
              <a:t>④</a:t>
            </a:r>
            <a:r>
              <a:rPr lang="ja-JP" altLang="en-US" sz="1600" dirty="0">
                <a:latin typeface="+mn-ea"/>
                <a:ea typeface="+mn-ea"/>
              </a:rPr>
              <a:t>　例として「ハンバーガー」で検索していきます。</a:t>
            </a:r>
            <a:endParaRPr kumimoji="1" lang="ja-JP" altLang="en-US" sz="1600" dirty="0">
              <a:latin typeface="+mn-ea"/>
              <a:ea typeface="+mn-ea"/>
            </a:endParaRPr>
          </a:p>
        </p:txBody>
      </p:sp>
      <p:sp>
        <p:nvSpPr>
          <p:cNvPr id="15" name="テキスト ボックス 14">
            <a:extLst>
              <a:ext uri="{FF2B5EF4-FFF2-40B4-BE49-F238E27FC236}">
                <a16:creationId xmlns:a16="http://schemas.microsoft.com/office/drawing/2014/main" id="{CD670893-E0B1-EB40-95A7-0CD150CD1D4B}"/>
              </a:ext>
            </a:extLst>
          </p:cNvPr>
          <p:cNvSpPr txBox="1"/>
          <p:nvPr/>
        </p:nvSpPr>
        <p:spPr>
          <a:xfrm>
            <a:off x="4572000" y="6463566"/>
            <a:ext cx="3587842" cy="369332"/>
          </a:xfrm>
          <a:prstGeom prst="rect">
            <a:avLst/>
          </a:prstGeom>
          <a:noFill/>
        </p:spPr>
        <p:txBody>
          <a:bodyPr wrap="none" rtlCol="0">
            <a:spAutoFit/>
          </a:bodyPr>
          <a:lstStyle/>
          <a:p>
            <a:pPr algn="l"/>
            <a:r>
              <a:rPr lang="ja-JP" altLang="en-US" sz="900">
                <a:latin typeface="+mn-ea"/>
                <a:ea typeface="+mn-ea"/>
              </a:rPr>
              <a:t>検索キーワードの場合、「ハンバーガーメニュー」や「ハンバーガーレシピ」などの</a:t>
            </a:r>
            <a:endParaRPr lang="en-US" altLang="ja-JP" sz="900" dirty="0">
              <a:latin typeface="+mn-ea"/>
              <a:ea typeface="+mn-ea"/>
            </a:endParaRPr>
          </a:p>
          <a:p>
            <a:pPr algn="l"/>
            <a:r>
              <a:rPr lang="ja-JP" altLang="en-US" sz="900">
                <a:latin typeface="+mn-ea"/>
                <a:ea typeface="+mn-ea"/>
              </a:rPr>
              <a:t>「ハンバーガー」を含むキーワードも含まれます。</a:t>
            </a:r>
            <a:endParaRPr kumimoji="1" lang="ja-JP" altLang="en-US" sz="900">
              <a:latin typeface="+mn-ea"/>
              <a:ea typeface="+mn-ea"/>
            </a:endParaRPr>
          </a:p>
        </p:txBody>
      </p:sp>
      <p:sp>
        <p:nvSpPr>
          <p:cNvPr id="16" name="正方形/長方形 15">
            <a:extLst>
              <a:ext uri="{FF2B5EF4-FFF2-40B4-BE49-F238E27FC236}">
                <a16:creationId xmlns:a16="http://schemas.microsoft.com/office/drawing/2014/main" id="{0284F790-C7C4-47D9-983F-7806C96880B2}"/>
              </a:ext>
            </a:extLst>
          </p:cNvPr>
          <p:cNvSpPr/>
          <p:nvPr/>
        </p:nvSpPr>
        <p:spPr>
          <a:xfrm>
            <a:off x="119742" y="742208"/>
            <a:ext cx="2160241" cy="301114"/>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fontScale="85000" lnSpcReduction="10000"/>
          </a:bodyPr>
          <a:lstStyle/>
          <a:p>
            <a:pPr fontAlgn="auto">
              <a:spcAft>
                <a:spcPts val="0"/>
              </a:spcAft>
            </a:pPr>
            <a:r>
              <a:rPr lang="en-US" altLang="ja-JP" dirty="0">
                <a:latin typeface="HGP創英角ｺﾞｼｯｸUB" panose="020B0900000000000000" pitchFamily="50" charset="-128"/>
                <a:ea typeface="HGP創英角ｺﾞｼｯｸUB" panose="020B0900000000000000" pitchFamily="50" charset="-128"/>
              </a:rPr>
              <a:t>Google</a:t>
            </a:r>
            <a:r>
              <a:rPr lang="ja-JP" altLang="en-US" dirty="0">
                <a:latin typeface="HGP創英角ｺﾞｼｯｸUB" panose="020B0900000000000000" pitchFamily="50" charset="-128"/>
                <a:ea typeface="HGP創英角ｺﾞｼｯｸUB" panose="020B0900000000000000" pitchFamily="50" charset="-128"/>
              </a:rPr>
              <a:t>トレンドの使い方</a:t>
            </a:r>
            <a:endParaRPr lang="en-US" altLang="ja-JP" dirty="0">
              <a:latin typeface="HGP創英角ｺﾞｼｯｸUB" panose="020B0900000000000000" pitchFamily="50" charset="-128"/>
              <a:ea typeface="HGP創英角ｺﾞｼｯｸUB" panose="020B0900000000000000" pitchFamily="50" charset="-128"/>
            </a:endParaRPr>
          </a:p>
        </p:txBody>
      </p:sp>
      <p:sp>
        <p:nvSpPr>
          <p:cNvPr id="17" name="テキスト ボックス 16">
            <a:extLst>
              <a:ext uri="{FF2B5EF4-FFF2-40B4-BE49-F238E27FC236}">
                <a16:creationId xmlns:a16="http://schemas.microsoft.com/office/drawing/2014/main" id="{5A8C453F-1732-4260-81E8-308FE426791F}"/>
              </a:ext>
            </a:extLst>
          </p:cNvPr>
          <p:cNvSpPr txBox="1"/>
          <p:nvPr/>
        </p:nvSpPr>
        <p:spPr>
          <a:xfrm>
            <a:off x="7812360" y="6657945"/>
            <a:ext cx="944583" cy="200055"/>
          </a:xfrm>
          <a:prstGeom prst="rect">
            <a:avLst/>
          </a:prstGeom>
          <a:solidFill>
            <a:schemeClr val="bg1"/>
          </a:solidFill>
        </p:spPr>
        <p:txBody>
          <a:bodyPr wrap="square" rtlCol="0">
            <a:spAutoFit/>
          </a:bodyPr>
          <a:lstStyle/>
          <a:p>
            <a:pPr algn="r"/>
            <a:r>
              <a:rPr lang="ja-JP" altLang="en-US" sz="700" dirty="0"/>
              <a:t>画像出典：</a:t>
            </a:r>
            <a:r>
              <a:rPr lang="en-US" altLang="ja-JP" sz="700" dirty="0"/>
              <a:t>Google</a:t>
            </a:r>
          </a:p>
        </p:txBody>
      </p:sp>
      <p:sp>
        <p:nvSpPr>
          <p:cNvPr id="3" name="スライド番号プレースホルダー 2">
            <a:extLst>
              <a:ext uri="{FF2B5EF4-FFF2-40B4-BE49-F238E27FC236}">
                <a16:creationId xmlns:a16="http://schemas.microsoft.com/office/drawing/2014/main" id="{34542F1B-DE64-4709-9F90-ABF98F15BBD7}"/>
              </a:ext>
            </a:extLst>
          </p:cNvPr>
          <p:cNvSpPr>
            <a:spLocks noGrp="1"/>
          </p:cNvSpPr>
          <p:nvPr>
            <p:ph type="sldNum" sz="quarter" idx="12"/>
          </p:nvPr>
        </p:nvSpPr>
        <p:spPr/>
        <p:txBody>
          <a:bodyPr/>
          <a:lstStyle/>
          <a:p>
            <a:pPr>
              <a:defRPr/>
            </a:pPr>
            <a:fld id="{22179739-F4A8-44EB-8B8E-F3F060272835}" type="slidenum">
              <a:rPr lang="ja-JP" altLang="en-US" smtClean="0"/>
              <a:pPr>
                <a:defRPr/>
              </a:pPr>
              <a:t>7</a:t>
            </a:fld>
            <a:endParaRPr lang="ja-JP" altLang="en-US" dirty="0"/>
          </a:p>
        </p:txBody>
      </p:sp>
    </p:spTree>
    <p:extLst>
      <p:ext uri="{BB962C8B-B14F-4D97-AF65-F5344CB8AC3E}">
        <p14:creationId xmlns:p14="http://schemas.microsoft.com/office/powerpoint/2010/main" val="11974287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589B14F7-9E37-2C4B-A9AB-A6A448BC1CFC}"/>
              </a:ext>
            </a:extLst>
          </p:cNvPr>
          <p:cNvSpPr txBox="1"/>
          <p:nvPr/>
        </p:nvSpPr>
        <p:spPr>
          <a:xfrm>
            <a:off x="107504" y="817190"/>
            <a:ext cx="7643439" cy="369332"/>
          </a:xfrm>
          <a:prstGeom prst="rect">
            <a:avLst/>
          </a:prstGeom>
          <a:noFill/>
        </p:spPr>
        <p:txBody>
          <a:bodyPr wrap="none" rtlCol="0">
            <a:spAutoFit/>
          </a:bodyPr>
          <a:lstStyle/>
          <a:p>
            <a:r>
              <a:rPr lang="ja-JP" altLang="en-US" b="1">
                <a:latin typeface="+mn-ea"/>
                <a:ea typeface="+mn-ea"/>
              </a:rPr>
              <a:t>検索ボリュームの推移を知りたいキーワードについての調べ方と活用方法について</a:t>
            </a:r>
            <a:endParaRPr kumimoji="1" lang="ja-JP" altLang="en-US" b="1">
              <a:latin typeface="+mn-ea"/>
              <a:ea typeface="+mn-ea"/>
            </a:endParaRPr>
          </a:p>
        </p:txBody>
      </p:sp>
      <p:sp>
        <p:nvSpPr>
          <p:cNvPr id="3" name="テキスト ボックス 2">
            <a:extLst>
              <a:ext uri="{FF2B5EF4-FFF2-40B4-BE49-F238E27FC236}">
                <a16:creationId xmlns:a16="http://schemas.microsoft.com/office/drawing/2014/main" id="{E2214932-EC0E-EE49-BB76-C871973AF649}"/>
              </a:ext>
            </a:extLst>
          </p:cNvPr>
          <p:cNvSpPr txBox="1"/>
          <p:nvPr/>
        </p:nvSpPr>
        <p:spPr>
          <a:xfrm>
            <a:off x="323528" y="5301208"/>
            <a:ext cx="8496944" cy="1200329"/>
          </a:xfrm>
          <a:prstGeom prst="rect">
            <a:avLst/>
          </a:prstGeom>
          <a:noFill/>
        </p:spPr>
        <p:txBody>
          <a:bodyPr wrap="square" rtlCol="0">
            <a:spAutoFit/>
          </a:bodyPr>
          <a:lstStyle/>
          <a:p>
            <a:pPr algn="l"/>
            <a:r>
              <a:rPr lang="ja-JP" altLang="en-US" dirty="0">
                <a:latin typeface="+mn-ea"/>
                <a:ea typeface="+mn-ea"/>
              </a:rPr>
              <a:t>検索すると、検索推移のグラフが表示されます。</a:t>
            </a:r>
            <a:r>
              <a:rPr lang="en" altLang="ja-JP" dirty="0">
                <a:latin typeface="+mn-ea"/>
                <a:ea typeface="+mn-ea"/>
              </a:rPr>
              <a:t>Google</a:t>
            </a:r>
            <a:r>
              <a:rPr lang="ja-JP" altLang="en-US" dirty="0">
                <a:latin typeface="+mn-ea"/>
                <a:ea typeface="+mn-ea"/>
              </a:rPr>
              <a:t>トレンドに表示される</a:t>
            </a:r>
            <a:endParaRPr lang="en-US" altLang="ja-JP" dirty="0">
              <a:latin typeface="+mn-ea"/>
              <a:ea typeface="+mn-ea"/>
            </a:endParaRPr>
          </a:p>
          <a:p>
            <a:pPr algn="l"/>
            <a:r>
              <a:rPr lang="ja-JP" altLang="en-US" dirty="0">
                <a:latin typeface="+mn-ea"/>
                <a:ea typeface="+mn-ea"/>
              </a:rPr>
              <a:t>検索ボリュームは、相対数値となっていて、実際の検索数ではないので注意が必要です。</a:t>
            </a:r>
            <a:endParaRPr lang="en-US" altLang="ja-JP" dirty="0">
              <a:latin typeface="+mn-ea"/>
              <a:ea typeface="+mn-ea"/>
            </a:endParaRPr>
          </a:p>
          <a:p>
            <a:pPr algn="l"/>
            <a:r>
              <a:rPr lang="ja-JP" altLang="en-US" dirty="0">
                <a:latin typeface="+mn-ea"/>
                <a:ea typeface="+mn-ea"/>
              </a:rPr>
              <a:t>チェックした期間の中で検索が最も多い時期が</a:t>
            </a:r>
            <a:r>
              <a:rPr lang="en-US" altLang="ja-JP" dirty="0">
                <a:latin typeface="+mn-ea"/>
                <a:ea typeface="+mn-ea"/>
              </a:rPr>
              <a:t>100</a:t>
            </a:r>
            <a:r>
              <a:rPr lang="ja-JP" altLang="en-US" dirty="0">
                <a:latin typeface="+mn-ea"/>
                <a:ea typeface="+mn-ea"/>
              </a:rPr>
              <a:t>となっていて、</a:t>
            </a:r>
            <a:r>
              <a:rPr lang="en-US" altLang="ja-JP" dirty="0">
                <a:latin typeface="+mn-ea"/>
                <a:ea typeface="+mn-ea"/>
              </a:rPr>
              <a:t>50</a:t>
            </a:r>
            <a:r>
              <a:rPr lang="ja-JP" altLang="en-US" dirty="0">
                <a:latin typeface="+mn-ea"/>
                <a:ea typeface="+mn-ea"/>
              </a:rPr>
              <a:t>だと約半分、</a:t>
            </a:r>
            <a:endParaRPr lang="en-US" altLang="ja-JP" dirty="0">
              <a:latin typeface="+mn-ea"/>
              <a:ea typeface="+mn-ea"/>
            </a:endParaRPr>
          </a:p>
          <a:p>
            <a:pPr algn="l"/>
            <a:r>
              <a:rPr lang="en-US" altLang="ja-JP" dirty="0">
                <a:latin typeface="+mn-ea"/>
                <a:ea typeface="+mn-ea"/>
              </a:rPr>
              <a:t>0</a:t>
            </a:r>
            <a:r>
              <a:rPr lang="ja-JP" altLang="en-US" dirty="0">
                <a:latin typeface="+mn-ea"/>
                <a:ea typeface="+mn-ea"/>
              </a:rPr>
              <a:t>だと十分なデータがなかったことを意味します。</a:t>
            </a:r>
          </a:p>
        </p:txBody>
      </p:sp>
      <p:pic>
        <p:nvPicPr>
          <p:cNvPr id="9" name="図 8">
            <a:extLst>
              <a:ext uri="{FF2B5EF4-FFF2-40B4-BE49-F238E27FC236}">
                <a16:creationId xmlns:a16="http://schemas.microsoft.com/office/drawing/2014/main" id="{C28DD0C4-E3EF-BD4B-9FB0-7F68A2843B3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5615" y="1312618"/>
            <a:ext cx="6250225" cy="3700558"/>
          </a:xfrm>
          <a:prstGeom prst="rect">
            <a:avLst/>
          </a:prstGeom>
        </p:spPr>
      </p:pic>
      <p:sp>
        <p:nvSpPr>
          <p:cNvPr id="4" name="スライド番号プレースホルダー 3">
            <a:extLst>
              <a:ext uri="{FF2B5EF4-FFF2-40B4-BE49-F238E27FC236}">
                <a16:creationId xmlns:a16="http://schemas.microsoft.com/office/drawing/2014/main" id="{D4B45E47-BF37-4FCA-A0B5-CDB72ED1B87C}"/>
              </a:ext>
            </a:extLst>
          </p:cNvPr>
          <p:cNvSpPr>
            <a:spLocks noGrp="1"/>
          </p:cNvSpPr>
          <p:nvPr>
            <p:ph type="sldNum" sz="quarter" idx="12"/>
          </p:nvPr>
        </p:nvSpPr>
        <p:spPr/>
        <p:txBody>
          <a:bodyPr/>
          <a:lstStyle/>
          <a:p>
            <a:pPr>
              <a:defRPr/>
            </a:pPr>
            <a:fld id="{22179739-F4A8-44EB-8B8E-F3F060272835}" type="slidenum">
              <a:rPr lang="ja-JP" altLang="en-US" smtClean="0"/>
              <a:pPr>
                <a:defRPr/>
              </a:pPr>
              <a:t>8</a:t>
            </a:fld>
            <a:endParaRPr lang="ja-JP" altLang="en-US"/>
          </a:p>
        </p:txBody>
      </p:sp>
      <p:sp>
        <p:nvSpPr>
          <p:cNvPr id="6" name="テキスト ボックス 5">
            <a:extLst>
              <a:ext uri="{FF2B5EF4-FFF2-40B4-BE49-F238E27FC236}">
                <a16:creationId xmlns:a16="http://schemas.microsoft.com/office/drawing/2014/main" id="{85016837-3822-48A4-A1FF-38CECA9835C0}"/>
              </a:ext>
            </a:extLst>
          </p:cNvPr>
          <p:cNvSpPr txBox="1"/>
          <p:nvPr/>
        </p:nvSpPr>
        <p:spPr>
          <a:xfrm>
            <a:off x="6806360" y="5039244"/>
            <a:ext cx="944583" cy="200055"/>
          </a:xfrm>
          <a:prstGeom prst="rect">
            <a:avLst/>
          </a:prstGeom>
          <a:solidFill>
            <a:schemeClr val="bg1"/>
          </a:solidFill>
        </p:spPr>
        <p:txBody>
          <a:bodyPr wrap="square" rtlCol="0">
            <a:spAutoFit/>
          </a:bodyPr>
          <a:lstStyle/>
          <a:p>
            <a:pPr algn="r"/>
            <a:r>
              <a:rPr lang="ja-JP" altLang="en-US" sz="700" dirty="0"/>
              <a:t>画像出典：</a:t>
            </a:r>
            <a:r>
              <a:rPr lang="en-US" altLang="ja-JP" sz="700" dirty="0"/>
              <a:t>Google</a:t>
            </a:r>
          </a:p>
        </p:txBody>
      </p:sp>
    </p:spTree>
    <p:extLst>
      <p:ext uri="{BB962C8B-B14F-4D97-AF65-F5344CB8AC3E}">
        <p14:creationId xmlns:p14="http://schemas.microsoft.com/office/powerpoint/2010/main" val="2422066975"/>
      </p:ext>
    </p:extLst>
  </p:cSld>
  <p:clrMapOvr>
    <a:masterClrMapping/>
  </p:clrMapOvr>
</p:sld>
</file>

<file path=ppt/theme/theme1.xml><?xml version="1.0" encoding="utf-8"?>
<a:theme xmlns:a="http://schemas.openxmlformats.org/drawingml/2006/main" name="2_Office テーマ">
  <a:themeElements>
    <a:clrScheme name="ユーザー定義 5">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999999"/>
      </a:accent5>
      <a:accent6>
        <a:srgbClr val="AE4845"/>
      </a:accent6>
      <a:hlink>
        <a:srgbClr val="0000FF"/>
      </a:hlink>
      <a:folHlink>
        <a:srgbClr val="800080"/>
      </a:folHlink>
    </a:clrScheme>
    <a:fontScheme name="ユーザー定義 12">
      <a:majorFont>
        <a:latin typeface="Meiryo UI"/>
        <a:ea typeface="Meiryo UI"/>
        <a:cs typeface=""/>
      </a:majorFont>
      <a:minorFont>
        <a:latin typeface="Meiryo UI"/>
        <a:ea typeface="Meiryo U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Office テーマ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1890</Words>
  <Application>Microsoft Office PowerPoint</Application>
  <PresentationFormat>画面に合わせる (4:3)</PresentationFormat>
  <Paragraphs>195</Paragraphs>
  <Slides>29</Slides>
  <Notes>28</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29</vt:i4>
      </vt:variant>
    </vt:vector>
  </HeadingPairs>
  <TitlesOfParts>
    <vt:vector size="34" baseType="lpstr">
      <vt:lpstr>HGP創英角ｺﾞｼｯｸUB</vt:lpstr>
      <vt:lpstr>Meiryo UI</vt:lpstr>
      <vt:lpstr>メイリオ</vt:lpstr>
      <vt:lpstr>Arial</vt:lpstr>
      <vt:lpstr>2_Office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個人演習①</vt:lpstr>
      <vt:lpstr>個人演習②</vt:lpstr>
      <vt:lpstr>個人演習③</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2021-01-19T00:57:32Z</dcterms:created>
  <dcterms:modified xsi:type="dcterms:W3CDTF">2021-01-19T00:57:42Z</dcterms:modified>
</cp:coreProperties>
</file>