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371" r:id="rId2"/>
    <p:sldId id="587" r:id="rId3"/>
    <p:sldId id="896" r:id="rId4"/>
    <p:sldId id="811" r:id="rId5"/>
    <p:sldId id="822" r:id="rId6"/>
    <p:sldId id="850" r:id="rId7"/>
  </p:sldIdLst>
  <p:sldSz cx="9144000" cy="6858000" type="screen4x3"/>
  <p:notesSz cx="6858000" cy="987425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002060"/>
    <a:srgbClr val="85A7D1"/>
    <a:srgbClr val="FF66CC"/>
    <a:srgbClr val="FFCC66"/>
    <a:srgbClr val="CC0000"/>
    <a:srgbClr val="EFD0CF"/>
    <a:srgbClr val="DD9F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71" autoAdjust="0"/>
    <p:restoredTop sz="96403" autoAdjust="0"/>
  </p:normalViewPr>
  <p:slideViewPr>
    <p:cSldViewPr>
      <p:cViewPr varScale="1">
        <p:scale>
          <a:sx n="72" d="100"/>
          <a:sy n="72" d="100"/>
        </p:scale>
        <p:origin x="1608" y="72"/>
      </p:cViewPr>
      <p:guideLst>
        <p:guide orient="horz" pos="40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9B5D7B2-11EC-47BA-8B07-DAD2788A1366}" type="datetimeFigureOut">
              <a:rPr lang="ja-JP" altLang="en-US"/>
              <a:pPr>
                <a:defRPr/>
              </a:pPr>
              <a:t>2021/1/19</a:t>
            </a:fld>
            <a:endParaRPr lang="en-US" altLang="ja-JP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0A3F886-12BB-41A7-9039-6BEC7A08590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9639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2025" y="741363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23" y="4690308"/>
            <a:ext cx="5485760" cy="4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E55AFE-6899-41F3-A97F-4875B8A008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1287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92A2AE-FD88-431D-9599-A4694DF593A3}" type="slidenum">
              <a:rPr lang="en-US" altLang="ja-JP" smtClean="0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0</a:t>
            </a:fld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264325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112477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1538" indent="-285207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0828" indent="-22816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7160" indent="-22816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3491" indent="-22816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09822" indent="-22816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6154" indent="-22816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2485" indent="-22816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78816" indent="-22816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578988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152937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057" indent="-28540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1626" indent="-22832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8277" indent="-22832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4927" indent="-22832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1578" indent="-228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8228" indent="-228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4879" indent="-228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1529" indent="-228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578547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572000" y="3573463"/>
            <a:ext cx="4572000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3573463"/>
            <a:ext cx="4572000" cy="1428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125" name="タイトル プレースホルダ 1"/>
          <p:cNvSpPr>
            <a:spLocks noGrp="1"/>
          </p:cNvSpPr>
          <p:nvPr>
            <p:ph type="ctrTitle"/>
          </p:nvPr>
        </p:nvSpPr>
        <p:spPr>
          <a:xfrm>
            <a:off x="685800" y="1916113"/>
            <a:ext cx="7772400" cy="147002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26" name="テキスト プレースホルダ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5BB4A546-36C9-40C6-8920-D39DA46D5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554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6A8FD-243E-4077-B62B-AF8657898FF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626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6172F-DEF7-441A-824B-771C933C82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0196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5784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5784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4FDB-DB27-4703-81FB-A167754BB8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782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222D2C6-C92D-4C54-9C6C-5C9F7B0243E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4293096"/>
            <a:ext cx="8693150" cy="0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D7A287B-4818-45E5-82EC-2B37B8559C38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-14288" y="4364534"/>
            <a:ext cx="8574088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433E1045-7D53-4D02-A131-1DB14B6D473F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4435971"/>
            <a:ext cx="8426450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13" name="スライド番号プレースホルダ 5">
            <a:extLst>
              <a:ext uri="{FF2B5EF4-FFF2-40B4-BE49-F238E27FC236}">
                <a16:creationId xmlns:a16="http://schemas.microsoft.com/office/drawing/2014/main" id="{D49CDE9B-F5C2-4A0D-B5AF-4A3409D7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8212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2266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987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79818-8D6A-4348-9850-BF174C0306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00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D233-20F8-46A4-8E13-096D2BEC49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709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9EE06-72B7-4E05-9460-672836B4F3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065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4364-EDBA-46AC-9496-BEE3D04CE7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326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0A48-7172-452F-BD7A-EFF61CDF86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5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直線コネクタ 6"/>
          <p:cNvCxnSpPr>
            <a:cxnSpLocks noChangeShapeType="1"/>
          </p:cNvCxnSpPr>
          <p:nvPr/>
        </p:nvCxnSpPr>
        <p:spPr bwMode="auto">
          <a:xfrm>
            <a:off x="0" y="549275"/>
            <a:ext cx="8693150" cy="0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7" name="直線コネクタ 7"/>
          <p:cNvCxnSpPr>
            <a:cxnSpLocks noChangeShapeType="1"/>
          </p:cNvCxnSpPr>
          <p:nvPr/>
        </p:nvCxnSpPr>
        <p:spPr bwMode="auto">
          <a:xfrm>
            <a:off x="-14288" y="620713"/>
            <a:ext cx="8574088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1028" name="直線コネクタ 8"/>
          <p:cNvCxnSpPr>
            <a:cxnSpLocks noChangeShapeType="1"/>
          </p:cNvCxnSpPr>
          <p:nvPr/>
        </p:nvCxnSpPr>
        <p:spPr bwMode="auto">
          <a:xfrm>
            <a:off x="0" y="692150"/>
            <a:ext cx="8426450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0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0525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2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423275" y="6492875"/>
            <a:ext cx="72072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23"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buFont typeface="+mj-lt"/>
              <a:buAutoNum type="arabicPeriod" startAt="23"/>
              <a:defRPr/>
            </a:pPr>
            <a:fld id="{655BE33C-BF52-4619-A042-36DD7DEB5097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37" r:id="rId2"/>
    <p:sldLayoutId id="2147484326" r:id="rId3"/>
    <p:sldLayoutId id="214748432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19714" y="2276872"/>
            <a:ext cx="8642350" cy="13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第</a:t>
            </a:r>
            <a:r>
              <a:rPr lang="en-US" altLang="ja-JP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23</a:t>
            </a:r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回</a:t>
            </a:r>
            <a:endParaRPr lang="en-US" altLang="ja-JP" sz="36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観光メニュー企画演習・発表</a:t>
            </a:r>
            <a:endParaRPr lang="ja-JP" altLang="en-US" sz="39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580ED6F-F212-4D31-9F64-421083CF3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0</a:t>
            </a:fld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2F3D8E-EA51-4937-8A55-507972371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41280AF-01EB-4FC8-8CEE-3E49727CF5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764" y="1556792"/>
            <a:ext cx="8820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algn="dist" eaLnBrk="1" hangingPunct="1"/>
            <a:r>
              <a:rPr lang="ja-JP" altLang="en-US" sz="2400" b="1" kern="0" dirty="0">
                <a:latin typeface="Meiryo UI" pitchFamily="50" charset="-128"/>
                <a:ea typeface="Meiryo UI" pitchFamily="50" charset="-128"/>
              </a:rPr>
              <a:t>１．観光メニュー企画演習・発表・・・・・・・・・・・・・・・・・・・・・・・・Ｐ</a:t>
            </a:r>
            <a:r>
              <a:rPr lang="en-US" altLang="ja-JP" sz="2400" b="1" kern="0" dirty="0">
                <a:latin typeface="Meiryo UI" pitchFamily="50" charset="-128"/>
                <a:ea typeface="Meiryo UI" pitchFamily="50" charset="-128"/>
              </a:rPr>
              <a:t>2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85731751-D6E7-4396-A329-FB905843CBF5}"/>
              </a:ext>
            </a:extLst>
          </p:cNvPr>
          <p:cNvSpPr/>
          <p:nvPr/>
        </p:nvSpPr>
        <p:spPr>
          <a:xfrm>
            <a:off x="107504" y="850433"/>
            <a:ext cx="1728192" cy="418327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目次</a:t>
            </a:r>
          </a:p>
        </p:txBody>
      </p:sp>
    </p:spTree>
    <p:extLst>
      <p:ext uri="{BB962C8B-B14F-4D97-AF65-F5344CB8AC3E}">
        <p14:creationId xmlns:p14="http://schemas.microsoft.com/office/powerpoint/2010/main" val="138168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4C1AA9D-C5CF-4EB1-B9EE-7F83BB1C4582}"/>
              </a:ext>
            </a:extLst>
          </p:cNvPr>
          <p:cNvSpPr/>
          <p:nvPr/>
        </p:nvSpPr>
        <p:spPr>
          <a:xfrm>
            <a:off x="117227" y="3636314"/>
            <a:ext cx="872971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3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観光メニュー企画演習・発表</a:t>
            </a:r>
            <a:endParaRPr lang="en-US" altLang="ja-JP" sz="32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6247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171564A6-A733-473B-A417-3FF25BBCC887}"/>
              </a:ext>
            </a:extLst>
          </p:cNvPr>
          <p:cNvSpPr/>
          <p:nvPr/>
        </p:nvSpPr>
        <p:spPr>
          <a:xfrm>
            <a:off x="179511" y="764705"/>
            <a:ext cx="3603400" cy="504055"/>
          </a:xfrm>
          <a:prstGeom prst="rect">
            <a:avLst/>
          </a:prstGeom>
          <a:solidFill>
            <a:srgbClr val="00006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学習目標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2F45DA9-1706-441F-9F38-3C90317FB55B}"/>
              </a:ext>
            </a:extLst>
          </p:cNvPr>
          <p:cNvSpPr/>
          <p:nvPr/>
        </p:nvSpPr>
        <p:spPr>
          <a:xfrm>
            <a:off x="107504" y="1386533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eiryo UI" pitchFamily="50" charset="-128"/>
              </a:rPr>
              <a:t>作成したマーケティング戦略書の発表</a:t>
            </a:r>
          </a:p>
          <a:p>
            <a:pPr algn="l"/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Meiryo UI" pitchFamily="50" charset="-128"/>
            </a:endParaRP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E27E4888-47A0-4B85-B78B-FDD4394AFF03}"/>
              </a:ext>
            </a:extLst>
          </p:cNvPr>
          <p:cNvSpPr/>
          <p:nvPr/>
        </p:nvSpPr>
        <p:spPr>
          <a:xfrm>
            <a:off x="107504" y="5157192"/>
            <a:ext cx="1296144" cy="864095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19D4014-B79B-4B6E-AEE2-252D70D9C904}"/>
              </a:ext>
            </a:extLst>
          </p:cNvPr>
          <p:cNvSpPr txBox="1"/>
          <p:nvPr/>
        </p:nvSpPr>
        <p:spPr>
          <a:xfrm>
            <a:off x="1403648" y="5358406"/>
            <a:ext cx="7344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作成したマーケティング戦略書を発表します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A265638-EB1F-42E0-AEDF-A5E98A090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9774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F7619-046A-4A9F-AD4E-45299039FE9F}" type="slidenum">
              <a:rPr lang="en-US" altLang="ja-JP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D3C5DC3-7A4C-40EC-B173-0104B07BBD5A}"/>
              </a:ext>
            </a:extLst>
          </p:cNvPr>
          <p:cNvSpPr/>
          <p:nvPr/>
        </p:nvSpPr>
        <p:spPr>
          <a:xfrm>
            <a:off x="179512" y="3166259"/>
            <a:ext cx="8729710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個人演習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9803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CE6A8FE-EAB2-4B45-99AD-461DB5F622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925" y="114300"/>
            <a:ext cx="8642350" cy="362372"/>
          </a:xfrm>
        </p:spPr>
        <p:txBody>
          <a:bodyPr/>
          <a:lstStyle/>
          <a:p>
            <a:pPr eaLnBrk="1" hangingPunct="1"/>
            <a:r>
              <a:rPr lang="ja-JP" altLang="en-US" sz="1800" dirty="0">
                <a:latin typeface="Meiryo UI" pitchFamily="50" charset="-128"/>
                <a:ea typeface="Meiryo UI" pitchFamily="50" charset="-128"/>
              </a:rPr>
              <a:t>個人演習①</a:t>
            </a:r>
            <a:endParaRPr lang="ja-JP" altLang="ja-JP" sz="1800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FA84BB0A-5948-44B7-B888-21FD1A9FE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507" y="764706"/>
            <a:ext cx="8735484" cy="64807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indent="-342900" algn="l">
              <a:lnSpc>
                <a:spcPct val="90000"/>
              </a:lnSpc>
              <a:spcBef>
                <a:spcPct val="20000"/>
              </a:spcBef>
            </a:pPr>
            <a:r>
              <a:rPr lang="ja-JP" altLang="en-US" sz="2000" b="1" dirty="0">
                <a:latin typeface="+mn-ea"/>
              </a:rPr>
              <a:t>作成したマーケティング戦略書を発表します。</a:t>
            </a:r>
            <a:endParaRPr lang="en-US" altLang="ja-JP" sz="2000" b="1" dirty="0">
              <a:latin typeface="+mn-ea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3777C91-4452-4625-82ED-2AF8CCD2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5875575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ユーザー定義 5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999999"/>
      </a:accent5>
      <a:accent6>
        <a:srgbClr val="AE4845"/>
      </a:accent6>
      <a:hlink>
        <a:srgbClr val="0000FF"/>
      </a:hlink>
      <a:folHlink>
        <a:srgbClr val="800080"/>
      </a:folHlink>
    </a:clrScheme>
    <a:fontScheme name="ユーザー定義 1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</Words>
  <Application>Microsoft Office PowerPoint</Application>
  <PresentationFormat>画面に合わせる (4:3)</PresentationFormat>
  <Paragraphs>22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HGP創英角ｺﾞｼｯｸUB</vt:lpstr>
      <vt:lpstr>Meiryo UI</vt:lpstr>
      <vt:lpstr>メイリオ</vt:lpstr>
      <vt:lpstr>Arial</vt:lpstr>
      <vt:lpstr>2_Office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個人演習①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2021-01-19T01:33:56Z</dcterms:created>
  <dcterms:modified xsi:type="dcterms:W3CDTF">2021-01-19T01:34:03Z</dcterms:modified>
</cp:coreProperties>
</file>