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9" r:id="rId1"/>
    <p:sldMasterId id="2147484338" r:id="rId2"/>
  </p:sldMasterIdLst>
  <p:notesMasterIdLst>
    <p:notesMasterId r:id="rId5"/>
  </p:notesMasterIdLst>
  <p:handoutMasterIdLst>
    <p:handoutMasterId r:id="rId6"/>
  </p:handoutMasterIdLst>
  <p:sldIdLst>
    <p:sldId id="913" r:id="rId3"/>
    <p:sldId id="912" r:id="rId4"/>
  </p:sldIdLst>
  <p:sldSz cx="6858000" cy="9144000" type="screen4x3"/>
  <p:notesSz cx="6858000" cy="9874250"/>
  <p:defaultTextStyle>
    <a:defPPr>
      <a:defRPr lang="ja-JP"/>
    </a:defPPr>
    <a:lvl1pPr algn="ctr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36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3" name="作成者" initials="A" lastIdx="0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9999"/>
    <a:srgbClr val="0F2D69"/>
    <a:srgbClr val="ED7D31"/>
    <a:srgbClr val="C0504D"/>
    <a:srgbClr val="85A7D1"/>
    <a:srgbClr val="FFCC66"/>
    <a:srgbClr val="FFFFFF"/>
    <a:srgbClr val="000000"/>
    <a:srgbClr val="FF0000"/>
    <a:srgbClr val="00206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0E3FDE45-AF77-4B5C-9715-49D594BDF05E}" styleName="淡色スタイル 1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7E9639D4-E3E2-4D34-9284-5A2195B3D0D7}" styleName="スタイル (淡色)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079" autoAdjust="0"/>
    <p:restoredTop sz="96403" autoAdjust="0"/>
  </p:normalViewPr>
  <p:slideViewPr>
    <p:cSldViewPr>
      <p:cViewPr varScale="1">
        <p:scale>
          <a:sx n="55" d="100"/>
          <a:sy n="55" d="100"/>
        </p:scale>
        <p:origin x="2082" y="66"/>
      </p:cViewPr>
      <p:guideLst>
        <p:guide orient="horz" pos="536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commentAuthors" Target="commentAuthor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1586" cy="4936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5" tIns="45676" rIns="91355" bIns="45676" numCol="1" anchor="t" anchorCtr="0" compatLnSpc="1">
            <a:prstTxWarp prst="textNoShape">
              <a:avLst/>
            </a:prstTxWarp>
          </a:bodyPr>
          <a:lstStyle>
            <a:lvl1pPr algn="l" eaLnBrk="0" hangingPunct="0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816" y="0"/>
            <a:ext cx="2971586" cy="4936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5" tIns="45676" rIns="91355" bIns="45676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pPr>
              <a:defRPr/>
            </a:pPr>
            <a:fld id="{A9B5D7B2-11EC-47BA-8B07-DAD2788A1366}" type="datetimeFigureOut">
              <a:rPr lang="ja-JP" altLang="en-US"/>
              <a:pPr>
                <a:defRPr/>
              </a:pPr>
              <a:t>2021/1/19</a:t>
            </a:fld>
            <a:endParaRPr lang="en-US" altLang="ja-JP"/>
          </a:p>
        </p:txBody>
      </p:sp>
      <p:sp>
        <p:nvSpPr>
          <p:cNvPr id="61444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2" y="9379042"/>
            <a:ext cx="2971586" cy="4936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5" tIns="45676" rIns="91355" bIns="45676" numCol="1" anchor="b" anchorCtr="0" compatLnSpc="1">
            <a:prstTxWarp prst="textNoShape">
              <a:avLst/>
            </a:prstTxWarp>
          </a:bodyPr>
          <a:lstStyle>
            <a:lvl1pPr algn="l" eaLnBrk="0" hangingPunct="0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445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816" y="9379042"/>
            <a:ext cx="2971586" cy="4936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5" tIns="45676" rIns="91355" bIns="45676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200"/>
            </a:lvl1pPr>
          </a:lstStyle>
          <a:p>
            <a:pPr>
              <a:defRPr/>
            </a:pPr>
            <a:fld id="{20A3F886-12BB-41A7-9039-6BEC7A08590E}" type="slidenum">
              <a:rPr lang="ja-JP" altLang="en-US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2963902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1586" cy="4936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5" tIns="45676" rIns="91355" bIns="45676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816" y="0"/>
            <a:ext cx="2971586" cy="4936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5" tIns="45676" rIns="91355" bIns="45676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2253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2041525" y="741363"/>
            <a:ext cx="2776538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6123" y="4690308"/>
            <a:ext cx="5485760" cy="444270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5" tIns="45676" rIns="91355" bIns="4567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9379042"/>
            <a:ext cx="2971586" cy="4936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5" tIns="45676" rIns="91355" bIns="45676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816" y="9379042"/>
            <a:ext cx="2971586" cy="4936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355" tIns="45676" rIns="91355" bIns="45676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32E55AFE-6899-41F3-A97F-4875B8A008F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7128716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algn="l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charset="0"/>
                <a:ea typeface="ＭＳ Ｐ明朝" pitchFamily="18" charset="-128"/>
              </a:defRPr>
            </a:lvl1pPr>
            <a:lvl2pPr marL="742428" indent="-285549" algn="l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charset="0"/>
                <a:ea typeface="ＭＳ Ｐ明朝" pitchFamily="18" charset="-128"/>
              </a:defRPr>
            </a:lvl2pPr>
            <a:lvl3pPr marL="1142197" indent="-228440" algn="l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charset="0"/>
                <a:ea typeface="ＭＳ Ｐ明朝" pitchFamily="18" charset="-128"/>
              </a:defRPr>
            </a:lvl3pPr>
            <a:lvl4pPr marL="1599077" indent="-228440" algn="l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charset="0"/>
                <a:ea typeface="ＭＳ Ｐ明朝" pitchFamily="18" charset="-128"/>
              </a:defRPr>
            </a:lvl4pPr>
            <a:lvl5pPr marL="2055955" indent="-228440" algn="l" eaLnBrk="0" hangingPunct="0">
              <a:spcBef>
                <a:spcPct val="30000"/>
              </a:spcBef>
              <a:defRPr kumimoji="1" sz="1200">
                <a:solidFill>
                  <a:schemeClr val="tx1"/>
                </a:solidFill>
                <a:latin typeface="Arial" charset="0"/>
                <a:ea typeface="ＭＳ Ｐ明朝" pitchFamily="18" charset="-128"/>
              </a:defRPr>
            </a:lvl5pPr>
            <a:lvl6pPr marL="2512834" indent="-22844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明朝" pitchFamily="18" charset="-128"/>
              </a:defRPr>
            </a:lvl6pPr>
            <a:lvl7pPr marL="2969713" indent="-22844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明朝" pitchFamily="18" charset="-128"/>
              </a:defRPr>
            </a:lvl7pPr>
            <a:lvl8pPr marL="3426592" indent="-22844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明朝" pitchFamily="18" charset="-128"/>
              </a:defRPr>
            </a:lvl8pPr>
            <a:lvl9pPr marL="3883471" indent="-228440" eaLnBrk="0" fontAlgn="base" hangingPunct="0">
              <a:spcBef>
                <a:spcPct val="30000"/>
              </a:spcBef>
              <a:spcAft>
                <a:spcPct val="0"/>
              </a:spcAft>
              <a:defRPr kumimoji="1" sz="1200">
                <a:solidFill>
                  <a:schemeClr val="tx1"/>
                </a:solidFill>
                <a:latin typeface="Arial" charset="0"/>
                <a:ea typeface="ＭＳ Ｐ明朝" pitchFamily="18" charset="-128"/>
              </a:defRPr>
            </a:lvl9pPr>
          </a:lstStyle>
          <a:p>
            <a:pPr algn="r" eaLnBrk="1" hangingPunct="1">
              <a:spcBef>
                <a:spcPct val="0"/>
              </a:spcBef>
            </a:pPr>
            <a:fld id="{2792A2AE-FD88-431D-9599-A4694DF593A3}" type="slidenum">
              <a:rPr lang="en-US" altLang="ja-JP" smtClean="0">
                <a:ea typeface="ＭＳ Ｐゴシック" pitchFamily="50" charset="-128"/>
              </a:rPr>
              <a:pPr algn="r" eaLnBrk="1" hangingPunct="1">
                <a:spcBef>
                  <a:spcPct val="0"/>
                </a:spcBef>
              </a:pPr>
              <a:t>1</a:t>
            </a:fld>
            <a:endParaRPr lang="en-US" altLang="ja-JP" dirty="0">
              <a:ea typeface="ＭＳ Ｐゴシック" pitchFamily="50" charset="-128"/>
            </a:endParaRPr>
          </a:p>
        </p:txBody>
      </p:sp>
      <p:sp>
        <p:nvSpPr>
          <p:cNvPr id="235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2041525" y="741363"/>
            <a:ext cx="2776538" cy="3702050"/>
          </a:xfrm>
          <a:ln/>
        </p:spPr>
      </p:sp>
      <p:sp>
        <p:nvSpPr>
          <p:cNvPr id="2355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ja-JP" altLang="ja-JP" dirty="0"/>
          </a:p>
        </p:txBody>
      </p:sp>
    </p:spTree>
    <p:extLst>
      <p:ext uri="{BB962C8B-B14F-4D97-AF65-F5344CB8AC3E}">
        <p14:creationId xmlns:p14="http://schemas.microsoft.com/office/powerpoint/2010/main" val="42379699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3429000" y="4764618"/>
            <a:ext cx="3429000" cy="1905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0" y="4764618"/>
            <a:ext cx="3429000" cy="1905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endParaRPr lang="ja-JP" altLang="en-US"/>
          </a:p>
        </p:txBody>
      </p:sp>
      <p:sp>
        <p:nvSpPr>
          <p:cNvPr id="5125" name="タイトル プレースホルダ 1"/>
          <p:cNvSpPr>
            <a:spLocks noGrp="1"/>
          </p:cNvSpPr>
          <p:nvPr>
            <p:ph type="ctrTitle"/>
          </p:nvPr>
        </p:nvSpPr>
        <p:spPr>
          <a:xfrm>
            <a:off x="514350" y="2554818"/>
            <a:ext cx="5829300" cy="1960033"/>
          </a:xfrm>
        </p:spPr>
        <p:txBody>
          <a:bodyPr anchor="b"/>
          <a:lstStyle>
            <a:lvl1pPr algn="ctr">
              <a:defRPr sz="2400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5126" name="テキスト プレースホルダ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Font typeface="Arial" charset="0"/>
              <a:buNone/>
              <a:defRPr/>
            </a:lvl1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6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342900" y="8326967"/>
            <a:ext cx="1600200" cy="6350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255463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66A8FD-243E-4077-B62B-AF8657898FF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9962619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A6172F-DEF7-441A-824B-771C933C828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6801960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143500" y="0"/>
            <a:ext cx="1714500" cy="7437967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0" y="0"/>
            <a:ext cx="5029200" cy="7437967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294FDB-DB27-4703-81FB-A167754BB80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98782513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432B4B-5D88-2A41-85E1-02440FE01B1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496484"/>
            <a:ext cx="5143500" cy="3183467"/>
          </a:xfrm>
          <a:prstGeom prst="rect">
            <a:avLst/>
          </a:prstGeo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92D109-A9EA-234A-B10E-744373E544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8482FFE-03DE-B74A-B830-F4115649D01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2FDE3DF-FA89-FF4F-8A4B-5D5F17D75C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0875207-8C1E-BA47-9485-0590851BEE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344198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53D295B-3778-A248-80D1-87CCF78718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488" y="486834"/>
            <a:ext cx="5915025" cy="1767417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B74B01E-F14A-5145-BFD4-D5FD573D5CD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94A7923-AA7C-634F-BD5C-71AD5E0E367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A97BA1A-B074-E542-872C-B5C909F66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B1F7546-1DD3-E44F-90AB-86536E4379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924260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FFC9CF3-EA72-6D46-8E93-AAC6F7D14D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7916" y="2279652"/>
            <a:ext cx="5915025" cy="3803649"/>
          </a:xfrm>
          <a:prstGeom prst="rect">
            <a:avLst/>
          </a:prstGeo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6F618C2-3F7B-F24C-B1C1-00F5A81941B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7916" y="6119285"/>
            <a:ext cx="5915025" cy="2000249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60B584B-AF0F-F24E-B2B9-1C08D9AFD5A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6232204-4B03-B043-92FA-E5F4DC4F54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40733FF-A47B-E246-8DB2-8752819E68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769956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7D4F57B-748C-4D41-A3D3-7773C38874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488" y="486834"/>
            <a:ext cx="5915025" cy="1767417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D794936-2E35-C14E-A05A-528FA0B78BE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71487" y="2434167"/>
            <a:ext cx="2900363" cy="5801784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3D5D5785-FD94-424A-B3AF-9979F2771CC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486150" y="2434167"/>
            <a:ext cx="2900363" cy="5801784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0CFCEFA-5124-9C4A-A16F-4B2695F6C77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DA22EE8-091B-D744-B456-4EA93A428A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842C0F4-80DF-6F4B-822A-F0694513D9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717785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6AE3F3F-C351-0148-BB45-A4185A890B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2679" y="486834"/>
            <a:ext cx="5915025" cy="1767417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EC582C1-B149-9749-B273-E0E665927A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2679" y="2241551"/>
            <a:ext cx="2901553" cy="109854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A84FB5B-79D5-694A-BCA6-9A6F8ACD8C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2679" y="3340100"/>
            <a:ext cx="2901553" cy="4912784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34D564A-AAF4-EF4E-B5DC-E9EE4F8733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841" cy="109854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26D5CE9D-EE01-3642-8227-33FC8BEBD67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841" cy="4912784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144EA211-FA9F-1B47-A30F-E83E1CD2EF5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4D49EE0-CB73-E44A-BE7E-8D7481EB96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6B7CD7C-D8C6-E140-B218-66C727BF99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4501928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860CC3A-9E6F-2941-B327-9FDF89F46D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488" y="486834"/>
            <a:ext cx="5915025" cy="1767417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A7AB083B-ED71-EB4A-A631-E7C7AD488D2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CC1D156-CAE4-154E-976A-9408E0F00D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A3540E0-74C9-0646-B589-981021DFF3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21616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C0A83FC7-E180-8543-81EC-AB490C6C57E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0A6F1508-990E-7446-83F1-A6BDE1C5DB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2D82077F-83CD-6B4A-A558-4945C23AC9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901243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179739-F4A8-44EB-8B8E-F3F06027283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4226698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D3B9B8-4FD7-E94A-9C67-71BB04E96B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2679" y="609600"/>
            <a:ext cx="2212181" cy="213360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9EAB41B-C28D-C24E-92A9-5D4ABBCC3C8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5841" y="1316567"/>
            <a:ext cx="3471863" cy="6498167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9D1D8EC-B861-5A4D-A011-8D61558CBC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2679" y="2743200"/>
            <a:ext cx="2212181" cy="508211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9E08CEB-5B90-2145-B048-D7F9E1B0462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C864410-1C87-EE47-B9C3-83D9D5B369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F3BDBB5-81C4-EE47-8ED7-5298BF4EDD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331656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256264B-EB8A-B94B-9633-394DBD0D93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2679" y="609600"/>
            <a:ext cx="2212181" cy="213360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C6DDBA61-8E08-7F42-8B3E-AE7316FC5C9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5841" y="1316567"/>
            <a:ext cx="3471863" cy="649816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7CC93CB-971D-3448-93A2-F50D5D6267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2679" y="2743200"/>
            <a:ext cx="2212181" cy="508211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2B87FA4-D05E-9547-AAAB-952E24694DE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0EA3581-FEED-1049-BF95-D874225BD3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98B5B94-E1D2-1F43-AB74-CE5613623B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969356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0D3CD5D-9EE9-ED46-8467-ACE9CEAA74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488" y="486834"/>
            <a:ext cx="5915025" cy="1767417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1AA0E8-EE4D-C24B-814E-FB72CD4907C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A52B622-EFFD-4745-9BC8-98DD68419BE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0D513EA-584A-384F-9A67-1846B4CF94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2AF22CD-6CA9-784C-8ED3-8661E953F6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914669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6D785277-3FAC-C342-9668-12CFB05A59D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67CC4B9-8D4E-4845-80A7-824E18A4D59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21969" cy="774911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84DF222-6FBF-3B4E-99B2-C51523B3268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1488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BB8A0D30-A8DD-9847-84D0-C2AFE8AB8D28}" type="datetimeFigureOut">
              <a:rPr kumimoji="1" lang="ja-JP" altLang="en-US" smtClean="0"/>
              <a:t>2021/1/19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3BEB8BA-3200-804D-80BD-2FE9DB4D2C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271713" y="8475134"/>
            <a:ext cx="2314575" cy="486833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1C4F0B0-379E-784A-AD2C-135D0F428E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4843463" y="8475134"/>
            <a:ext cx="1543050" cy="486833"/>
          </a:xfrm>
          <a:prstGeom prst="rect">
            <a:avLst/>
          </a:prstGeom>
        </p:spPr>
        <p:txBody>
          <a:bodyPr/>
          <a:lstStyle/>
          <a:p>
            <a:fld id="{9AA15997-B66F-1A41-9CF6-38645D7F9AC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780965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/>
          <a:lstStyle>
            <a:lvl1pPr algn="l">
              <a:defRPr sz="3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E7D0AE-9E03-46D1-A315-852BA605F826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7398762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56FFE4-A5C4-784F-8939-B35EE04186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BA1102A-D315-9145-AE5C-E932D78557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58D0452-0974-114A-A90C-BA38F458314B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655BE33C-BF52-4619-A042-36DD7DEB5097}" type="slidenum">
              <a:rPr lang="ja-JP" altLang="en-US" smtClean="0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2500163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342900" y="1403351"/>
            <a:ext cx="3028950" cy="6034616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86150" y="1403351"/>
            <a:ext cx="3028950" cy="6034616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279818-8D6A-4348-9850-BF174C0306B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0082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85D233-20F8-46A4-8E13-096D2BEC492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77091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D9EE06-72B7-4E05-9460-672836B4F31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7006584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CA4364-EDBA-46AC-9496-BEE3D04CE7A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7032636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A20A48-7172-452F-BD7A-EFF61CDF865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8865690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26" name="直線コネクタ 6"/>
          <p:cNvCxnSpPr>
            <a:cxnSpLocks noChangeShapeType="1"/>
          </p:cNvCxnSpPr>
          <p:nvPr/>
        </p:nvCxnSpPr>
        <p:spPr bwMode="auto">
          <a:xfrm>
            <a:off x="0" y="732367"/>
            <a:ext cx="6519863" cy="0"/>
          </a:xfrm>
          <a:prstGeom prst="line">
            <a:avLst/>
          </a:prstGeom>
          <a:noFill/>
          <a:ln w="28575" algn="ctr">
            <a:solidFill>
              <a:schemeClr val="accent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027" name="直線コネクタ 7"/>
          <p:cNvCxnSpPr>
            <a:cxnSpLocks noChangeShapeType="1"/>
          </p:cNvCxnSpPr>
          <p:nvPr/>
        </p:nvCxnSpPr>
        <p:spPr bwMode="auto">
          <a:xfrm>
            <a:off x="-10716" y="827617"/>
            <a:ext cx="6430566" cy="0"/>
          </a:xfrm>
          <a:prstGeom prst="line">
            <a:avLst/>
          </a:prstGeom>
          <a:noFill/>
          <a:ln w="28575" algn="ctr">
            <a:solidFill>
              <a:schemeClr val="accent5"/>
            </a:solidFill>
            <a:round/>
            <a:headEnd/>
            <a:tailEnd/>
          </a:ln>
        </p:spPr>
      </p:cxnSp>
      <p:cxnSp>
        <p:nvCxnSpPr>
          <p:cNvPr id="1028" name="直線コネクタ 8"/>
          <p:cNvCxnSpPr>
            <a:cxnSpLocks noChangeShapeType="1"/>
          </p:cNvCxnSpPr>
          <p:nvPr/>
        </p:nvCxnSpPr>
        <p:spPr bwMode="auto">
          <a:xfrm>
            <a:off x="0" y="922867"/>
            <a:ext cx="6319838" cy="0"/>
          </a:xfrm>
          <a:prstGeom prst="line">
            <a:avLst/>
          </a:prstGeom>
          <a:noFill/>
          <a:ln w="28575" algn="ctr">
            <a:solidFill>
              <a:schemeClr val="accent5"/>
            </a:solidFill>
            <a:round/>
            <a:headEnd/>
            <a:tailEnd/>
          </a:ln>
        </p:spPr>
      </p:cxnSp>
      <p:sp>
        <p:nvSpPr>
          <p:cNvPr id="1029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0" y="1"/>
            <a:ext cx="6858000" cy="82761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30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342900" y="1403351"/>
            <a:ext cx="6172200" cy="60346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82579" y="8657168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9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12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317457" y="8657168"/>
            <a:ext cx="540544" cy="4868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9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55BE33C-BF52-4619-A042-36DD7DEB509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336" r:id="rId1"/>
    <p:sldLayoutId id="2147484326" r:id="rId2"/>
    <p:sldLayoutId id="2147484327" r:id="rId3"/>
    <p:sldLayoutId id="2147484337" r:id="rId4"/>
    <p:sldLayoutId id="2147484328" r:id="rId5"/>
    <p:sldLayoutId id="2147484329" r:id="rId6"/>
    <p:sldLayoutId id="2147484330" r:id="rId7"/>
    <p:sldLayoutId id="2147484331" r:id="rId8"/>
    <p:sldLayoutId id="2147484332" r:id="rId9"/>
    <p:sldLayoutId id="2147484333" r:id="rId10"/>
    <p:sldLayoutId id="2147484334" r:id="rId11"/>
    <p:sldLayoutId id="2147484335" r:id="rId12"/>
  </p:sldLayoutIdLst>
  <p:hf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21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2100">
          <a:solidFill>
            <a:schemeClr val="tx1"/>
          </a:solidFill>
          <a:latin typeface="HGP創英角ｺﾞｼｯｸUB" pitchFamily="50" charset="-128"/>
          <a:ea typeface="HGP創英角ｺﾞｼｯｸUB" pitchFamily="50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2100">
          <a:solidFill>
            <a:schemeClr val="tx1"/>
          </a:solidFill>
          <a:latin typeface="HGP創英角ｺﾞｼｯｸUB" pitchFamily="50" charset="-128"/>
          <a:ea typeface="HGP創英角ｺﾞｼｯｸUB" pitchFamily="50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2100">
          <a:solidFill>
            <a:schemeClr val="tx1"/>
          </a:solidFill>
          <a:latin typeface="HGP創英角ｺﾞｼｯｸUB" pitchFamily="50" charset="-128"/>
          <a:ea typeface="HGP創英角ｺﾞｼｯｸUB" pitchFamily="50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2100">
          <a:solidFill>
            <a:schemeClr val="tx1"/>
          </a:solidFill>
          <a:latin typeface="HGP創英角ｺﾞｼｯｸUB" pitchFamily="50" charset="-128"/>
          <a:ea typeface="HGP創英角ｺﾞｼｯｸUB" pitchFamily="50" charset="-128"/>
        </a:defRPr>
      </a:lvl5pPr>
      <a:lvl6pPr marL="342900" algn="l" rtl="0" fontAlgn="base">
        <a:spcBef>
          <a:spcPct val="0"/>
        </a:spcBef>
        <a:spcAft>
          <a:spcPct val="0"/>
        </a:spcAft>
        <a:defRPr kumimoji="1" sz="2100">
          <a:solidFill>
            <a:schemeClr val="tx1"/>
          </a:solidFill>
          <a:latin typeface="HGP創英角ｺﾞｼｯｸUB" pitchFamily="50" charset="-128"/>
          <a:ea typeface="HGP創英角ｺﾞｼｯｸUB" pitchFamily="50" charset="-128"/>
        </a:defRPr>
      </a:lvl6pPr>
      <a:lvl7pPr marL="685800" algn="l" rtl="0" fontAlgn="base">
        <a:spcBef>
          <a:spcPct val="0"/>
        </a:spcBef>
        <a:spcAft>
          <a:spcPct val="0"/>
        </a:spcAft>
        <a:defRPr kumimoji="1" sz="2100">
          <a:solidFill>
            <a:schemeClr val="tx1"/>
          </a:solidFill>
          <a:latin typeface="HGP創英角ｺﾞｼｯｸUB" pitchFamily="50" charset="-128"/>
          <a:ea typeface="HGP創英角ｺﾞｼｯｸUB" pitchFamily="50" charset="-128"/>
        </a:defRPr>
      </a:lvl7pPr>
      <a:lvl8pPr marL="1028700" algn="l" rtl="0" fontAlgn="base">
        <a:spcBef>
          <a:spcPct val="0"/>
        </a:spcBef>
        <a:spcAft>
          <a:spcPct val="0"/>
        </a:spcAft>
        <a:defRPr kumimoji="1" sz="2100">
          <a:solidFill>
            <a:schemeClr val="tx1"/>
          </a:solidFill>
          <a:latin typeface="HGP創英角ｺﾞｼｯｸUB" pitchFamily="50" charset="-128"/>
          <a:ea typeface="HGP創英角ｺﾞｼｯｸUB" pitchFamily="50" charset="-128"/>
        </a:defRPr>
      </a:lvl8pPr>
      <a:lvl9pPr marL="1371600" algn="l" rtl="0" fontAlgn="base">
        <a:spcBef>
          <a:spcPct val="0"/>
        </a:spcBef>
        <a:spcAft>
          <a:spcPct val="0"/>
        </a:spcAft>
        <a:defRPr kumimoji="1" sz="2100">
          <a:solidFill>
            <a:schemeClr val="tx1"/>
          </a:solidFill>
          <a:latin typeface="HGP創英角ｺﾞｼｯｸUB" pitchFamily="50" charset="-128"/>
          <a:ea typeface="HGP創英角ｺﾞｼｯｸUB" pitchFamily="50" charset="-128"/>
        </a:defRPr>
      </a:lvl9pPr>
    </p:titleStyle>
    <p:bodyStyle>
      <a:lvl1pPr marL="257175" indent="-257175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15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>
          <a:solidFill>
            <a:schemeClr val="tx1"/>
          </a:solidFill>
          <a:latin typeface="+mn-lt"/>
          <a:ea typeface="+mn-ea"/>
        </a:defRPr>
      </a:lvl2pPr>
      <a:lvl3pPr marL="857250" indent="-1714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1200">
          <a:solidFill>
            <a:schemeClr val="tx1"/>
          </a:solidFill>
          <a:latin typeface="+mn-lt"/>
          <a:ea typeface="+mn-ea"/>
        </a:defRPr>
      </a:lvl3pPr>
      <a:lvl4pPr marL="1200150" indent="-1714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1050">
          <a:solidFill>
            <a:schemeClr val="tx1"/>
          </a:solidFill>
          <a:latin typeface="+mn-lt"/>
          <a:ea typeface="+mn-ea"/>
        </a:defRPr>
      </a:lvl4pPr>
      <a:lvl5pPr marL="1543050" indent="-1714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1050">
          <a:solidFill>
            <a:schemeClr val="tx1"/>
          </a:solidFill>
          <a:latin typeface="+mn-lt"/>
          <a:ea typeface="+mn-ea"/>
        </a:defRPr>
      </a:lvl5pPr>
      <a:lvl6pPr marL="1885950" indent="-171450" algn="l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050">
          <a:solidFill>
            <a:schemeClr val="tx1"/>
          </a:solidFill>
          <a:latin typeface="+mn-lt"/>
          <a:ea typeface="+mn-ea"/>
        </a:defRPr>
      </a:lvl6pPr>
      <a:lvl7pPr marL="2228850" indent="-171450" algn="l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050">
          <a:solidFill>
            <a:schemeClr val="tx1"/>
          </a:solidFill>
          <a:latin typeface="+mn-lt"/>
          <a:ea typeface="+mn-ea"/>
        </a:defRPr>
      </a:lvl7pPr>
      <a:lvl8pPr marL="2571750" indent="-171450" algn="l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050">
          <a:solidFill>
            <a:schemeClr val="tx1"/>
          </a:solidFill>
          <a:latin typeface="+mn-lt"/>
          <a:ea typeface="+mn-ea"/>
        </a:defRPr>
      </a:lvl8pPr>
      <a:lvl9pPr marL="2914650" indent="-171450" algn="l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105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 5">
            <a:extLst>
              <a:ext uri="{FF2B5EF4-FFF2-40B4-BE49-F238E27FC236}">
                <a16:creationId xmlns:a16="http://schemas.microsoft.com/office/drawing/2014/main" id="{3F103A08-6176-AD41-B7CC-6703F67E7B0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317457" y="8657168"/>
            <a:ext cx="540544" cy="4868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9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55BE33C-BF52-4619-A042-36DD7DEB509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786021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339" r:id="rId1"/>
    <p:sldLayoutId id="2147484340" r:id="rId2"/>
    <p:sldLayoutId id="2147484341" r:id="rId3"/>
    <p:sldLayoutId id="2147484342" r:id="rId4"/>
    <p:sldLayoutId id="2147484343" r:id="rId5"/>
    <p:sldLayoutId id="2147484344" r:id="rId6"/>
    <p:sldLayoutId id="2147484345" r:id="rId7"/>
    <p:sldLayoutId id="2147484346" r:id="rId8"/>
    <p:sldLayoutId id="2147484347" r:id="rId9"/>
    <p:sldLayoutId id="2147484348" r:id="rId10"/>
    <p:sldLayoutId id="214748434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globable.jp/" TargetMode="External"/><Relationship Id="rId2" Type="http://schemas.openxmlformats.org/officeDocument/2006/relationships/hyperlink" Target="http://bizunited.jp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A777A5-A24E-43D9-9188-671228F3A6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1"/>
            <a:ext cx="6858000" cy="1043607"/>
          </a:xfrm>
        </p:spPr>
        <p:txBody>
          <a:bodyPr/>
          <a:lstStyle/>
          <a:p>
            <a:br>
              <a:rPr kumimoji="1" lang="en-US" altLang="ja-JP" dirty="0"/>
            </a:br>
            <a:r>
              <a:rPr lang="ja-JP" altLang="en-US" dirty="0"/>
              <a:t>資料協力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13BA161-68D3-4715-840A-FE2DE68F68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60648" y="1403351"/>
            <a:ext cx="6254452" cy="5616922"/>
          </a:xfrm>
        </p:spPr>
        <p:txBody>
          <a:bodyPr/>
          <a:lstStyle/>
          <a:p>
            <a:pPr marL="0" indent="0">
              <a:buNone/>
            </a:pPr>
            <a:r>
              <a:rPr kumimoji="1" lang="ja-JP" altLang="en-US" sz="1400" dirty="0">
                <a:latin typeface="+mn-ea"/>
              </a:rPr>
              <a:t>「株式会社　</a:t>
            </a:r>
            <a:r>
              <a:rPr kumimoji="1" lang="en-US" altLang="ja-JP" sz="1400" dirty="0">
                <a:latin typeface="+mn-ea"/>
              </a:rPr>
              <a:t>BIZ</a:t>
            </a:r>
            <a:r>
              <a:rPr kumimoji="1" lang="ja-JP" altLang="en-US" sz="1400" dirty="0">
                <a:latin typeface="+mn-ea"/>
              </a:rPr>
              <a:t>　</a:t>
            </a:r>
            <a:r>
              <a:rPr kumimoji="1" lang="en-US" altLang="ja-JP" sz="1400" dirty="0">
                <a:latin typeface="+mn-ea"/>
              </a:rPr>
              <a:t>UNITED</a:t>
            </a:r>
            <a:r>
              <a:rPr kumimoji="1" lang="ja-JP" altLang="en-US" sz="1400" dirty="0">
                <a:latin typeface="+mn-ea"/>
              </a:rPr>
              <a:t>」　　</a:t>
            </a:r>
            <a:endParaRPr lang="en-US" altLang="ja-JP" sz="1400" dirty="0">
              <a:latin typeface="+mn-ea"/>
            </a:endParaRPr>
          </a:p>
          <a:p>
            <a:pPr marL="0" indent="0">
              <a:buNone/>
            </a:pPr>
            <a:r>
              <a:rPr lang="en-US" altLang="ja-JP" sz="1400" dirty="0">
                <a:latin typeface="+mn-ea"/>
                <a:hlinkClick r:id="rId2"/>
              </a:rPr>
              <a:t>http://bizunited.jp/</a:t>
            </a:r>
            <a:endParaRPr lang="en-US" altLang="ja-JP" sz="1400" dirty="0">
              <a:latin typeface="+mn-ea"/>
            </a:endParaRPr>
          </a:p>
          <a:p>
            <a:pPr marL="0" indent="0">
              <a:buNone/>
            </a:pPr>
            <a:endParaRPr kumimoji="1" lang="en-US" altLang="ja-JP" sz="1400" dirty="0">
              <a:latin typeface="+mn-ea"/>
            </a:endParaRPr>
          </a:p>
          <a:p>
            <a:pPr marL="0" indent="0">
              <a:buNone/>
            </a:pPr>
            <a:r>
              <a:rPr lang="ja-JP" altLang="en-US" sz="1400" dirty="0">
                <a:latin typeface="+mn-ea"/>
              </a:rPr>
              <a:t>「株式会社　</a:t>
            </a:r>
            <a:r>
              <a:rPr lang="en-US" altLang="ja-JP" sz="1400" dirty="0" err="1">
                <a:latin typeface="+mn-ea"/>
              </a:rPr>
              <a:t>Globable</a:t>
            </a:r>
            <a:r>
              <a:rPr lang="ja-JP" altLang="en-US" sz="1400" dirty="0">
                <a:latin typeface="+mn-ea"/>
              </a:rPr>
              <a:t>」　　　　　</a:t>
            </a:r>
            <a:endParaRPr lang="en-US" altLang="ja-JP" sz="1400" dirty="0">
              <a:latin typeface="+mn-ea"/>
            </a:endParaRPr>
          </a:p>
          <a:p>
            <a:pPr marL="0" indent="0">
              <a:buNone/>
            </a:pPr>
            <a:r>
              <a:rPr lang="en-US" altLang="ja-JP" sz="1400" dirty="0">
                <a:latin typeface="+mn-ea"/>
                <a:hlinkClick r:id="rId3"/>
              </a:rPr>
              <a:t>https://globable.jp/</a:t>
            </a:r>
            <a:endParaRPr lang="en-US" altLang="ja-JP" sz="1400" dirty="0">
              <a:latin typeface="+mn-ea"/>
            </a:endParaRPr>
          </a:p>
          <a:p>
            <a:pPr marL="0" indent="0">
              <a:buNone/>
            </a:pPr>
            <a:r>
              <a:rPr kumimoji="1" lang="ja-JP" altLang="en-US" sz="1400" dirty="0">
                <a:latin typeface="+mn-ea"/>
              </a:rPr>
              <a:t>			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0310C90-395B-4E28-9825-763D38A2B5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2179739-F4A8-44EB-8B8E-F3F060272835}" type="slidenum">
              <a:rPr lang="ja-JP" altLang="en-US" smtClean="0"/>
              <a:pPr>
                <a:defRPr/>
              </a:pPr>
              <a:t>0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142531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5"/>
          <p:cNvSpPr txBox="1">
            <a:spLocks noChangeArrowheads="1"/>
          </p:cNvSpPr>
          <p:nvPr/>
        </p:nvSpPr>
        <p:spPr bwMode="auto">
          <a:xfrm>
            <a:off x="188119" y="4896036"/>
            <a:ext cx="6481763" cy="31100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kumimoji="1" sz="3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9pPr>
          </a:lstStyle>
          <a:p>
            <a:pPr eaLnBrk="1" hangingPunct="1"/>
            <a:endParaRPr lang="en-US" altLang="ja-JP" sz="1800" b="1" kern="0" dirty="0">
              <a:latin typeface="Meiryo UI" pitchFamily="50" charset="-128"/>
              <a:ea typeface="Meiryo UI" pitchFamily="50" charset="-128"/>
              <a:cs typeface="Meiryo UI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B8049358-DA08-AB4B-9290-E85FFE02864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01247" y="3978279"/>
            <a:ext cx="6481763" cy="57606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kumimoji="1" sz="3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kumimoji="1" sz="280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defRPr>
            </a:lvl9pPr>
          </a:lstStyle>
          <a:p>
            <a:pPr eaLnBrk="1" hangingPunct="1"/>
            <a:r>
              <a:rPr lang="ja-JP" altLang="en-US" sz="2800" b="1" kern="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　</a:t>
            </a:r>
            <a:endParaRPr lang="en-US" altLang="ja-JP" sz="2800" b="1" kern="0" dirty="0">
              <a:latin typeface="Meiryo UI" pitchFamily="50" charset="-128"/>
              <a:ea typeface="Meiryo UI" pitchFamily="50" charset="-128"/>
              <a:cs typeface="Meiryo UI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85667506"/>
      </p:ext>
    </p:extLst>
  </p:cSld>
  <p:clrMapOvr>
    <a:masterClrMapping/>
  </p:clrMapOvr>
</p:sld>
</file>

<file path=ppt/theme/theme1.xml><?xml version="1.0" encoding="utf-8"?>
<a:theme xmlns:a="http://schemas.openxmlformats.org/drawingml/2006/main" name="2_Office テーマ">
  <a:themeElements>
    <a:clrScheme name="ユーザー定義 5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999999"/>
      </a:accent5>
      <a:accent6>
        <a:srgbClr val="AE4845"/>
      </a:accent6>
      <a:hlink>
        <a:srgbClr val="0000FF"/>
      </a:hlink>
      <a:folHlink>
        <a:srgbClr val="800080"/>
      </a:folHlink>
    </a:clrScheme>
    <a:fontScheme name="ユーザー定義 12">
      <a:majorFont>
        <a:latin typeface="Meiryo UI"/>
        <a:ea typeface="Meiryo UI"/>
        <a:cs typeface=""/>
      </a:majorFont>
      <a:minorFont>
        <a:latin typeface="Meiryo UI"/>
        <a:ea typeface="Meiryo UI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2_Office テーマ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デザインの設定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32</Words>
  <Application>Microsoft Office PowerPoint</Application>
  <PresentationFormat>画面に合わせる (4:3)</PresentationFormat>
  <Paragraphs>10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HGP創英角ｺﾞｼｯｸUB</vt:lpstr>
      <vt:lpstr>Meiryo UI</vt:lpstr>
      <vt:lpstr>游ゴシック</vt:lpstr>
      <vt:lpstr>游ゴシック Light</vt:lpstr>
      <vt:lpstr>Arial</vt:lpstr>
      <vt:lpstr>2_Office テーマ</vt:lpstr>
      <vt:lpstr>デザインの設定</vt:lpstr>
      <vt:lpstr> 資料協力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2021-01-19T01:34:30Z</dcterms:created>
  <dcterms:modified xsi:type="dcterms:W3CDTF">2021-01-19T01:35:18Z</dcterms:modified>
</cp:coreProperties>
</file>

<file path=docProps/thumbnail.jpeg>
</file>