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9" r:id="rId1"/>
    <p:sldMasterId id="2147484338" r:id="rId2"/>
  </p:sldMasterIdLst>
  <p:notesMasterIdLst>
    <p:notesMasterId r:id="rId47"/>
  </p:notesMasterIdLst>
  <p:handoutMasterIdLst>
    <p:handoutMasterId r:id="rId48"/>
  </p:handoutMasterIdLst>
  <p:sldIdLst>
    <p:sldId id="371" r:id="rId3"/>
    <p:sldId id="858" r:id="rId4"/>
    <p:sldId id="854" r:id="rId5"/>
    <p:sldId id="281" r:id="rId6"/>
    <p:sldId id="916" r:id="rId7"/>
    <p:sldId id="335" r:id="rId8"/>
    <p:sldId id="336" r:id="rId9"/>
    <p:sldId id="363" r:id="rId10"/>
    <p:sldId id="364" r:id="rId11"/>
    <p:sldId id="365" r:id="rId12"/>
    <p:sldId id="917" r:id="rId13"/>
    <p:sldId id="934" r:id="rId14"/>
    <p:sldId id="366" r:id="rId15"/>
    <p:sldId id="367" r:id="rId16"/>
    <p:sldId id="368" r:id="rId17"/>
    <p:sldId id="369" r:id="rId18"/>
    <p:sldId id="370" r:id="rId19"/>
    <p:sldId id="935" r:id="rId20"/>
    <p:sldId id="372" r:id="rId21"/>
    <p:sldId id="373" r:id="rId22"/>
    <p:sldId id="374" r:id="rId23"/>
    <p:sldId id="375" r:id="rId24"/>
    <p:sldId id="908" r:id="rId25"/>
    <p:sldId id="376" r:id="rId26"/>
    <p:sldId id="377" r:id="rId27"/>
    <p:sldId id="378" r:id="rId28"/>
    <p:sldId id="379" r:id="rId29"/>
    <p:sldId id="380" r:id="rId30"/>
    <p:sldId id="381" r:id="rId31"/>
    <p:sldId id="382" r:id="rId32"/>
    <p:sldId id="383" r:id="rId33"/>
    <p:sldId id="384" r:id="rId34"/>
    <p:sldId id="385" r:id="rId35"/>
    <p:sldId id="386" r:id="rId36"/>
    <p:sldId id="387" r:id="rId37"/>
    <p:sldId id="388" r:id="rId38"/>
    <p:sldId id="389" r:id="rId39"/>
    <p:sldId id="390" r:id="rId40"/>
    <p:sldId id="391" r:id="rId41"/>
    <p:sldId id="936" r:id="rId42"/>
    <p:sldId id="937" r:id="rId43"/>
    <p:sldId id="938" r:id="rId44"/>
    <p:sldId id="939" r:id="rId45"/>
    <p:sldId id="940" r:id="rId46"/>
  </p:sldIdLst>
  <p:sldSz cx="9144000" cy="6858000" type="screen4x3"/>
  <p:notesSz cx="6858000" cy="9874250"/>
  <p:defaultTextStyle>
    <a:defPPr>
      <a:defRPr lang="ja-JP"/>
    </a:defPPr>
    <a:lvl1pPr algn="ctr"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ctr"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ctr"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ctr"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ctr"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4020" userDrawn="1">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C0504D"/>
    <a:srgbClr val="85A7D1"/>
    <a:srgbClr val="FFCC66"/>
    <a:srgbClr val="0F2D69"/>
    <a:srgbClr val="FFFFFF"/>
    <a:srgbClr val="999999"/>
    <a:srgbClr val="000000"/>
    <a:srgbClr val="FF00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19" autoAdjust="0"/>
    <p:restoredTop sz="96403" autoAdjust="0"/>
  </p:normalViewPr>
  <p:slideViewPr>
    <p:cSldViewPr>
      <p:cViewPr varScale="1">
        <p:scale>
          <a:sx n="72" d="100"/>
          <a:sy n="72" d="100"/>
        </p:scale>
        <p:origin x="960" y="72"/>
      </p:cViewPr>
      <p:guideLst>
        <p:guide orient="horz" pos="4020"/>
        <p:guide pos="2880"/>
      </p:guideLst>
    </p:cSldViewPr>
  </p:slideViewPr>
  <p:notesTextViewPr>
    <p:cViewPr>
      <p:scale>
        <a:sx n="100" d="100"/>
        <a:sy n="100" d="100"/>
      </p:scale>
      <p:origin x="0" y="0"/>
    </p:cViewPr>
  </p:notesTextViewPr>
  <p:sorterViewPr>
    <p:cViewPr>
      <p:scale>
        <a:sx n="100" d="100"/>
        <a:sy n="100" d="100"/>
      </p:scale>
      <p:origin x="0" y="249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2"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eaLnBrk="0" hangingPunct="0">
              <a:defRPr sz="1200"/>
            </a:lvl1pPr>
          </a:lstStyle>
          <a:p>
            <a:pPr>
              <a:defRPr/>
            </a:pPr>
            <a:endParaRPr lang="en-US" altLang="ja-JP"/>
          </a:p>
        </p:txBody>
      </p:sp>
      <p:sp>
        <p:nvSpPr>
          <p:cNvPr id="61443" name="Rectangle 3"/>
          <p:cNvSpPr>
            <a:spLocks noGrp="1" noChangeArrowheads="1"/>
          </p:cNvSpPr>
          <p:nvPr>
            <p:ph type="dt" sz="quarter" idx="1"/>
          </p:nvPr>
        </p:nvSpPr>
        <p:spPr bwMode="auto">
          <a:xfrm>
            <a:off x="3884816"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eaLnBrk="0" hangingPunct="0">
              <a:defRPr sz="1200"/>
            </a:lvl1pPr>
          </a:lstStyle>
          <a:p>
            <a:pPr>
              <a:defRPr/>
            </a:pPr>
            <a:fld id="{A9B5D7B2-11EC-47BA-8B07-DAD2788A1366}" type="datetimeFigureOut">
              <a:rPr lang="ja-JP" altLang="en-US"/>
              <a:pPr>
                <a:defRPr/>
              </a:pPr>
              <a:t>2021/1/19</a:t>
            </a:fld>
            <a:endParaRPr lang="en-US" altLang="ja-JP"/>
          </a:p>
        </p:txBody>
      </p:sp>
      <p:sp>
        <p:nvSpPr>
          <p:cNvPr id="61444" name="Rectangle 4"/>
          <p:cNvSpPr>
            <a:spLocks noGrp="1" noChangeArrowheads="1"/>
          </p:cNvSpPr>
          <p:nvPr>
            <p:ph type="ftr" sz="quarter" idx="2"/>
          </p:nvPr>
        </p:nvSpPr>
        <p:spPr bwMode="auto">
          <a:xfrm>
            <a:off x="2"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eaLnBrk="0" hangingPunct="0">
              <a:defRPr sz="1200"/>
            </a:lvl1pPr>
          </a:lstStyle>
          <a:p>
            <a:pPr>
              <a:defRPr/>
            </a:pPr>
            <a:endParaRPr lang="en-US" altLang="ja-JP"/>
          </a:p>
        </p:txBody>
      </p:sp>
      <p:sp>
        <p:nvSpPr>
          <p:cNvPr id="61445" name="Rectangle 5"/>
          <p:cNvSpPr>
            <a:spLocks noGrp="1" noChangeArrowheads="1"/>
          </p:cNvSpPr>
          <p:nvPr>
            <p:ph type="sldNum" sz="quarter" idx="3"/>
          </p:nvPr>
        </p:nvSpPr>
        <p:spPr bwMode="auto">
          <a:xfrm>
            <a:off x="3884816"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eaLnBrk="0" hangingPunct="0">
              <a:defRPr sz="1200"/>
            </a:lvl1pPr>
          </a:lstStyle>
          <a:p>
            <a:pPr>
              <a:defRPr/>
            </a:pPr>
            <a:fld id="{20A3F886-12BB-41A7-9039-6BEC7A08590E}" type="slidenum">
              <a:rPr lang="ja-JP" altLang="en-US"/>
              <a:pPr>
                <a:defRPr/>
              </a:pPr>
              <a:t>‹#›</a:t>
            </a:fld>
            <a:endParaRPr lang="en-US" altLang="ja-JP"/>
          </a:p>
        </p:txBody>
      </p:sp>
    </p:spTree>
    <p:extLst>
      <p:ext uri="{BB962C8B-B14F-4D97-AF65-F5344CB8AC3E}">
        <p14:creationId xmlns:p14="http://schemas.microsoft.com/office/powerpoint/2010/main" val="32296390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2"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l">
              <a:defRPr sz="1200"/>
            </a:lvl1pPr>
          </a:lstStyle>
          <a:p>
            <a:pPr>
              <a:defRPr/>
            </a:pPr>
            <a:endParaRPr lang="en-US" altLang="ja-JP"/>
          </a:p>
        </p:txBody>
      </p:sp>
      <p:sp>
        <p:nvSpPr>
          <p:cNvPr id="6147" name="Rectangle 3"/>
          <p:cNvSpPr>
            <a:spLocks noGrp="1" noChangeArrowheads="1"/>
          </p:cNvSpPr>
          <p:nvPr>
            <p:ph type="dt" idx="1"/>
          </p:nvPr>
        </p:nvSpPr>
        <p:spPr bwMode="auto">
          <a:xfrm>
            <a:off x="3884816" y="0"/>
            <a:ext cx="2971586" cy="493634"/>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lvl1pPr algn="r">
              <a:defRPr sz="1200"/>
            </a:lvl1pPr>
          </a:lstStyle>
          <a:p>
            <a:pPr>
              <a:defRPr/>
            </a:pPr>
            <a:endParaRPr lang="en-US" altLang="ja-JP"/>
          </a:p>
        </p:txBody>
      </p:sp>
      <p:sp>
        <p:nvSpPr>
          <p:cNvPr id="22532" name="Rectangle 4"/>
          <p:cNvSpPr>
            <a:spLocks noGrp="1" noRot="1" noChangeAspect="1" noChangeArrowheads="1" noTextEdit="1"/>
          </p:cNvSpPr>
          <p:nvPr>
            <p:ph type="sldImg" idx="2"/>
          </p:nvPr>
        </p:nvSpPr>
        <p:spPr bwMode="auto">
          <a:xfrm>
            <a:off x="962025" y="741363"/>
            <a:ext cx="4935538" cy="37020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6123" y="4690308"/>
            <a:ext cx="5485760" cy="4442703"/>
          </a:xfrm>
          <a:prstGeom prst="rect">
            <a:avLst/>
          </a:prstGeom>
          <a:noFill/>
          <a:ln w="9525">
            <a:noFill/>
            <a:miter lim="800000"/>
            <a:headEnd/>
            <a:tailEnd/>
          </a:ln>
          <a:effectLst/>
        </p:spPr>
        <p:txBody>
          <a:bodyPr vert="horz" wrap="square" lIns="91355" tIns="45676" rIns="91355" bIns="4567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150" name="Rectangle 6"/>
          <p:cNvSpPr>
            <a:spLocks noGrp="1" noChangeArrowheads="1"/>
          </p:cNvSpPr>
          <p:nvPr>
            <p:ph type="ftr" sz="quarter" idx="4"/>
          </p:nvPr>
        </p:nvSpPr>
        <p:spPr bwMode="auto">
          <a:xfrm>
            <a:off x="2"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l">
              <a:defRPr sz="1200"/>
            </a:lvl1pPr>
          </a:lstStyle>
          <a:p>
            <a:pPr>
              <a:defRPr/>
            </a:pPr>
            <a:endParaRPr lang="en-US" altLang="ja-JP"/>
          </a:p>
        </p:txBody>
      </p:sp>
      <p:sp>
        <p:nvSpPr>
          <p:cNvPr id="6151" name="Rectangle 7"/>
          <p:cNvSpPr>
            <a:spLocks noGrp="1" noChangeArrowheads="1"/>
          </p:cNvSpPr>
          <p:nvPr>
            <p:ph type="sldNum" sz="quarter" idx="5"/>
          </p:nvPr>
        </p:nvSpPr>
        <p:spPr bwMode="auto">
          <a:xfrm>
            <a:off x="3884816" y="9379042"/>
            <a:ext cx="2971586" cy="493633"/>
          </a:xfrm>
          <a:prstGeom prst="rect">
            <a:avLst/>
          </a:prstGeom>
          <a:noFill/>
          <a:ln w="9525">
            <a:noFill/>
            <a:miter lim="800000"/>
            <a:headEnd/>
            <a:tailEnd/>
          </a:ln>
          <a:effectLst/>
        </p:spPr>
        <p:txBody>
          <a:bodyPr vert="horz" wrap="square" lIns="91355" tIns="45676" rIns="91355" bIns="45676" numCol="1" anchor="b" anchorCtr="0" compatLnSpc="1">
            <a:prstTxWarp prst="textNoShape">
              <a:avLst/>
            </a:prstTxWarp>
          </a:bodyPr>
          <a:lstStyle>
            <a:lvl1pPr algn="r">
              <a:defRPr sz="1200"/>
            </a:lvl1pPr>
          </a:lstStyle>
          <a:p>
            <a:pPr>
              <a:defRPr/>
            </a:pPr>
            <a:fld id="{32E55AFE-6899-41F3-A97F-4875B8A008F3}" type="slidenum">
              <a:rPr lang="en-US" altLang="ja-JP"/>
              <a:pPr>
                <a:defRPr/>
              </a:pPr>
              <a:t>‹#›</a:t>
            </a:fld>
            <a:endParaRPr lang="en-US" altLang="ja-JP"/>
          </a:p>
        </p:txBody>
      </p:sp>
    </p:spTree>
    <p:extLst>
      <p:ext uri="{BB962C8B-B14F-4D97-AF65-F5344CB8AC3E}">
        <p14:creationId xmlns:p14="http://schemas.microsoft.com/office/powerpoint/2010/main" val="24712871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2792A2AE-FD88-431D-9599-A4694DF593A3}" type="slidenum">
              <a:rPr lang="en-US" altLang="ja-JP" smtClean="0">
                <a:ea typeface="ＭＳ Ｐゴシック" pitchFamily="50" charset="-128"/>
              </a:rPr>
              <a:pPr algn="r" eaLnBrk="1" hangingPunct="1">
                <a:spcBef>
                  <a:spcPct val="0"/>
                </a:spcBef>
              </a:pPr>
              <a:t>0</a:t>
            </a:fld>
            <a:endParaRPr lang="en-US" altLang="ja-JP" dirty="0">
              <a:ea typeface="ＭＳ Ｐゴシック" pitchFamily="50"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264325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0EF74876-D6C5-4379-B1D5-859BF227BADD}" type="slidenum">
              <a:rPr lang="en-US" altLang="ja-JP" smtClean="0">
                <a:ea typeface="ＭＳ Ｐゴシック" charset="-128"/>
              </a:rPr>
              <a:pPr algn="r" eaLnBrk="1" hangingPunct="1">
                <a:spcBef>
                  <a:spcPct val="0"/>
                </a:spcBef>
              </a:pPr>
              <a:t>1</a:t>
            </a:fld>
            <a:endParaRPr lang="en-US" altLang="ja-JP" dirty="0">
              <a:ea typeface="ＭＳ Ｐゴシック" charset="-128"/>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2985318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kumimoji="1" sz="1200">
                <a:solidFill>
                  <a:schemeClr val="tx1"/>
                </a:solidFill>
                <a:latin typeface="Arial" charset="0"/>
                <a:ea typeface="ＭＳ Ｐ明朝" pitchFamily="18" charset="-128"/>
              </a:defRPr>
            </a:lvl1pPr>
            <a:lvl2pPr marL="742428" indent="-285549" algn="l" eaLnBrk="0" hangingPunct="0">
              <a:spcBef>
                <a:spcPct val="30000"/>
              </a:spcBef>
              <a:defRPr kumimoji="1" sz="1200">
                <a:solidFill>
                  <a:schemeClr val="tx1"/>
                </a:solidFill>
                <a:latin typeface="Arial" charset="0"/>
                <a:ea typeface="ＭＳ Ｐ明朝" pitchFamily="18" charset="-128"/>
              </a:defRPr>
            </a:lvl2pPr>
            <a:lvl3pPr marL="1142197" indent="-228440" algn="l" eaLnBrk="0" hangingPunct="0">
              <a:spcBef>
                <a:spcPct val="30000"/>
              </a:spcBef>
              <a:defRPr kumimoji="1" sz="1200">
                <a:solidFill>
                  <a:schemeClr val="tx1"/>
                </a:solidFill>
                <a:latin typeface="Arial" charset="0"/>
                <a:ea typeface="ＭＳ Ｐ明朝" pitchFamily="18" charset="-128"/>
              </a:defRPr>
            </a:lvl3pPr>
            <a:lvl4pPr marL="1599077" indent="-228440" algn="l" eaLnBrk="0" hangingPunct="0">
              <a:spcBef>
                <a:spcPct val="30000"/>
              </a:spcBef>
              <a:defRPr kumimoji="1" sz="1200">
                <a:solidFill>
                  <a:schemeClr val="tx1"/>
                </a:solidFill>
                <a:latin typeface="Arial" charset="0"/>
                <a:ea typeface="ＭＳ Ｐ明朝" pitchFamily="18" charset="-128"/>
              </a:defRPr>
            </a:lvl4pPr>
            <a:lvl5pPr marL="2055955" indent="-228440" algn="l" eaLnBrk="0" hangingPunct="0">
              <a:spcBef>
                <a:spcPct val="30000"/>
              </a:spcBef>
              <a:defRPr kumimoji="1" sz="1200">
                <a:solidFill>
                  <a:schemeClr val="tx1"/>
                </a:solidFill>
                <a:latin typeface="Arial" charset="0"/>
                <a:ea typeface="ＭＳ Ｐ明朝" pitchFamily="18" charset="-128"/>
              </a:defRPr>
            </a:lvl5pPr>
            <a:lvl6pPr marL="2512834" indent="-228440" eaLnBrk="0" fontAlgn="base" hangingPunct="0">
              <a:spcBef>
                <a:spcPct val="30000"/>
              </a:spcBef>
              <a:spcAft>
                <a:spcPct val="0"/>
              </a:spcAft>
              <a:defRPr kumimoji="1" sz="1200">
                <a:solidFill>
                  <a:schemeClr val="tx1"/>
                </a:solidFill>
                <a:latin typeface="Arial" charset="0"/>
                <a:ea typeface="ＭＳ Ｐ明朝" pitchFamily="18" charset="-128"/>
              </a:defRPr>
            </a:lvl6pPr>
            <a:lvl7pPr marL="2969713" indent="-228440" eaLnBrk="0" fontAlgn="base" hangingPunct="0">
              <a:spcBef>
                <a:spcPct val="30000"/>
              </a:spcBef>
              <a:spcAft>
                <a:spcPct val="0"/>
              </a:spcAft>
              <a:defRPr kumimoji="1" sz="1200">
                <a:solidFill>
                  <a:schemeClr val="tx1"/>
                </a:solidFill>
                <a:latin typeface="Arial" charset="0"/>
                <a:ea typeface="ＭＳ Ｐ明朝" pitchFamily="18" charset="-128"/>
              </a:defRPr>
            </a:lvl7pPr>
            <a:lvl8pPr marL="3426592" indent="-228440" eaLnBrk="0" fontAlgn="base" hangingPunct="0">
              <a:spcBef>
                <a:spcPct val="30000"/>
              </a:spcBef>
              <a:spcAft>
                <a:spcPct val="0"/>
              </a:spcAft>
              <a:defRPr kumimoji="1" sz="1200">
                <a:solidFill>
                  <a:schemeClr val="tx1"/>
                </a:solidFill>
                <a:latin typeface="Arial" charset="0"/>
                <a:ea typeface="ＭＳ Ｐ明朝" pitchFamily="18" charset="-128"/>
              </a:defRPr>
            </a:lvl8pPr>
            <a:lvl9pPr marL="3883471" indent="-228440"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algn="r" eaLnBrk="1" hangingPunct="1">
              <a:spcBef>
                <a:spcPct val="0"/>
              </a:spcBef>
            </a:pPr>
            <a:fld id="{2792A2AE-FD88-431D-9599-A4694DF593A3}" type="slidenum">
              <a:rPr lang="en-US" altLang="ja-JP" smtClean="0">
                <a:ea typeface="ＭＳ Ｐゴシック" pitchFamily="50" charset="-128"/>
              </a:rPr>
              <a:pPr algn="r" eaLnBrk="1" hangingPunct="1">
                <a:spcBef>
                  <a:spcPct val="0"/>
                </a:spcBef>
              </a:pPr>
              <a:t>22</a:t>
            </a:fld>
            <a:endParaRPr lang="en-US" altLang="ja-JP" dirty="0">
              <a:ea typeface="ＭＳ Ｐゴシック" pitchFamily="50"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dirty="0"/>
          </a:p>
        </p:txBody>
      </p:sp>
    </p:spTree>
    <p:extLst>
      <p:ext uri="{BB962C8B-B14F-4D97-AF65-F5344CB8AC3E}">
        <p14:creationId xmlns:p14="http://schemas.microsoft.com/office/powerpoint/2010/main" val="116072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正方形/長方形 3"/>
          <p:cNvSpPr/>
          <p:nvPr/>
        </p:nvSpPr>
        <p:spPr>
          <a:xfrm>
            <a:off x="4572000" y="3573463"/>
            <a:ext cx="4572000" cy="142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 name="正方形/長方形 4"/>
          <p:cNvSpPr/>
          <p:nvPr/>
        </p:nvSpPr>
        <p:spPr>
          <a:xfrm>
            <a:off x="0" y="3573463"/>
            <a:ext cx="4572000" cy="1428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125" name="タイトル プレースホルダ 1"/>
          <p:cNvSpPr>
            <a:spLocks noGrp="1"/>
          </p:cNvSpPr>
          <p:nvPr>
            <p:ph type="ctrTitle"/>
          </p:nvPr>
        </p:nvSpPr>
        <p:spPr>
          <a:xfrm>
            <a:off x="685800" y="1916113"/>
            <a:ext cx="7772400" cy="1470025"/>
          </a:xfrm>
        </p:spPr>
        <p:txBody>
          <a:bodyPr anchor="b"/>
          <a:lstStyle>
            <a:lvl1pPr algn="ctr">
              <a:defRPr sz="3200"/>
            </a:lvl1pPr>
          </a:lstStyle>
          <a:p>
            <a:r>
              <a:rPr lang="ja-JP" altLang="en-US"/>
              <a:t>マスタ タイトルの書式設定</a:t>
            </a:r>
          </a:p>
        </p:txBody>
      </p:sp>
      <p:sp>
        <p:nvSpPr>
          <p:cNvPr id="5126" name="テキスト プレースホルダ 2"/>
          <p:cNvSpPr>
            <a:spLocks noGrp="1"/>
          </p:cNvSpPr>
          <p:nvPr>
            <p:ph type="subTitle" idx="1"/>
          </p:nvPr>
        </p:nvSpPr>
        <p:spPr>
          <a:xfrm>
            <a:off x="1371600" y="3886200"/>
            <a:ext cx="6400800" cy="1752600"/>
          </a:xfrm>
        </p:spPr>
        <p:txBody>
          <a:bodyPr/>
          <a:lstStyle>
            <a:lvl1pPr marL="0" indent="0" algn="ctr">
              <a:buFont typeface="Arial" charset="0"/>
              <a:buNone/>
              <a:defRPr/>
            </a:lvl1pPr>
          </a:lstStyle>
          <a:p>
            <a:r>
              <a:rPr lang="ja-JP" altLang="en-US"/>
              <a:t>マスタ サブタイトルの書式設定</a:t>
            </a:r>
          </a:p>
        </p:txBody>
      </p:sp>
      <p:sp>
        <p:nvSpPr>
          <p:cNvPr id="6" name="日付プレースホルダ 3"/>
          <p:cNvSpPr>
            <a:spLocks noGrp="1"/>
          </p:cNvSpPr>
          <p:nvPr>
            <p:ph type="dt" sz="half" idx="10"/>
          </p:nvPr>
        </p:nvSpPr>
        <p:spPr>
          <a:xfrm>
            <a:off x="457200" y="6245225"/>
            <a:ext cx="2133600" cy="476250"/>
          </a:xfrm>
        </p:spPr>
        <p:txBody>
          <a:bodyPr/>
          <a:lstStyle>
            <a:lvl1pPr>
              <a:defRPr/>
            </a:lvl1pPr>
          </a:lstStyle>
          <a:p>
            <a:pPr>
              <a:defRPr/>
            </a:pPr>
            <a:endParaRPr lang="ja-JP" altLang="en-US" dirty="0"/>
          </a:p>
        </p:txBody>
      </p:sp>
      <p:sp>
        <p:nvSpPr>
          <p:cNvPr id="7" name="スライド番号プレースホルダ 5">
            <a:extLst>
              <a:ext uri="{FF2B5EF4-FFF2-40B4-BE49-F238E27FC236}">
                <a16:creationId xmlns:a16="http://schemas.microsoft.com/office/drawing/2014/main" id="{74AED53B-E2D6-4A0B-883A-E7F475917531}"/>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3825546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A466A8FD-243E-4077-B62B-AF8657898FF4}" type="slidenum">
              <a:rPr lang="ja-JP" altLang="en-US"/>
              <a:pPr>
                <a:defRPr/>
              </a:pPr>
              <a:t>‹#›</a:t>
            </a:fld>
            <a:endParaRPr lang="ja-JP" altLang="en-US"/>
          </a:p>
        </p:txBody>
      </p:sp>
    </p:spTree>
    <p:extLst>
      <p:ext uri="{BB962C8B-B14F-4D97-AF65-F5344CB8AC3E}">
        <p14:creationId xmlns:p14="http://schemas.microsoft.com/office/powerpoint/2010/main" val="996261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7A6172F-DEF7-441A-824B-771C933C8286}" type="slidenum">
              <a:rPr lang="ja-JP" altLang="en-US"/>
              <a:pPr>
                <a:defRPr/>
              </a:pPr>
              <a:t>‹#›</a:t>
            </a:fld>
            <a:endParaRPr lang="ja-JP" altLang="en-US"/>
          </a:p>
        </p:txBody>
      </p:sp>
    </p:spTree>
    <p:extLst>
      <p:ext uri="{BB962C8B-B14F-4D97-AF65-F5344CB8AC3E}">
        <p14:creationId xmlns:p14="http://schemas.microsoft.com/office/powerpoint/2010/main" val="2680196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58000" y="0"/>
            <a:ext cx="2286000" cy="557847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0" y="0"/>
            <a:ext cx="6705600" cy="557847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45294FDB-DB27-4703-81FB-A167754BB805}" type="slidenum">
              <a:rPr lang="ja-JP" altLang="en-US"/>
              <a:pPr>
                <a:defRPr/>
              </a:pPr>
              <a:t>‹#›</a:t>
            </a:fld>
            <a:endParaRPr lang="ja-JP" altLang="en-US"/>
          </a:p>
        </p:txBody>
      </p:sp>
    </p:spTree>
    <p:extLst>
      <p:ext uri="{BB962C8B-B14F-4D97-AF65-F5344CB8AC3E}">
        <p14:creationId xmlns:p14="http://schemas.microsoft.com/office/powerpoint/2010/main" val="2987825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432B4B-5D88-2A41-85E1-02440FE01B1D}"/>
              </a:ext>
            </a:extLst>
          </p:cNvPr>
          <p:cNvSpPr>
            <a:spLocks noGrp="1"/>
          </p:cNvSpPr>
          <p:nvPr>
            <p:ph type="ctrTitle"/>
          </p:nvPr>
        </p:nvSpPr>
        <p:spPr>
          <a:xfrm>
            <a:off x="1143000" y="1122363"/>
            <a:ext cx="6858000" cy="2387600"/>
          </a:xfrm>
          <a:prstGeom prst="rect">
            <a:avLst/>
          </a:prstGeo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B92D109-A9EA-234A-B10E-744373E544A4}"/>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48482FFE-03DE-B74A-B830-F4115649D017}"/>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42FDE3DF-FA89-FF4F-8A4B-5D5F17D75C85}"/>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0875207-8C1E-BA47-9485-0590851BEEDE}"/>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2743441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53D295B-3778-A248-80D1-87CCF78718F7}"/>
              </a:ext>
            </a:extLst>
          </p:cNvPr>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B74B01E-F14A-5145-BFD4-D5FD573D5CDC}"/>
              </a:ext>
            </a:extLst>
          </p:cNvPr>
          <p:cNvSpPr>
            <a:spLocks noGrp="1"/>
          </p:cNvSpPr>
          <p:nvPr>
            <p:ph idx="1"/>
          </p:nvPr>
        </p:nvSpPr>
        <p:spPr>
          <a:xfrm>
            <a:off x="628650" y="1825625"/>
            <a:ext cx="78867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94A7923-AA7C-634F-BD5C-71AD5E0E367C}"/>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BA97BA1A-B074-E542-872C-B5C909F662C5}"/>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B1F7546-1DD3-E44F-90AB-86536E437904}"/>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3819242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FC9CF3-EA72-6D46-8E93-AAC6F7D14D0B}"/>
              </a:ext>
            </a:extLst>
          </p:cNvPr>
          <p:cNvSpPr>
            <a:spLocks noGrp="1"/>
          </p:cNvSpPr>
          <p:nvPr>
            <p:ph type="title"/>
          </p:nvPr>
        </p:nvSpPr>
        <p:spPr>
          <a:xfrm>
            <a:off x="623888" y="1709738"/>
            <a:ext cx="7886700" cy="2852737"/>
          </a:xfrm>
          <a:prstGeom prst="rect">
            <a:avLst/>
          </a:prstGeo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6F618C2-3F7B-F24C-B1C1-00F5A81941B3}"/>
              </a:ext>
            </a:extLst>
          </p:cNvPr>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60B584B-AF0F-F24E-B2B9-1C08D9AFD5A5}"/>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66232204-4B03-B043-92FA-E5F4DC4F5418}"/>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40733FF-A47B-E246-8DB2-8752819E6854}"/>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25776995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D4F57B-748C-4D41-A3D3-7773C38874F8}"/>
              </a:ext>
            </a:extLst>
          </p:cNvPr>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D794936-2E35-C14E-A05A-528FA0B78BE2}"/>
              </a:ext>
            </a:extLst>
          </p:cNvPr>
          <p:cNvSpPr>
            <a:spLocks noGrp="1"/>
          </p:cNvSpPr>
          <p:nvPr>
            <p:ph sz="half" idx="1"/>
          </p:nvPr>
        </p:nvSpPr>
        <p:spPr>
          <a:xfrm>
            <a:off x="628650" y="1825625"/>
            <a:ext cx="386715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3D5D5785-FD94-424A-B3AF-9979F2771CCD}"/>
              </a:ext>
            </a:extLst>
          </p:cNvPr>
          <p:cNvSpPr>
            <a:spLocks noGrp="1"/>
          </p:cNvSpPr>
          <p:nvPr>
            <p:ph sz="half" idx="2"/>
          </p:nvPr>
        </p:nvSpPr>
        <p:spPr>
          <a:xfrm>
            <a:off x="4648200" y="1825625"/>
            <a:ext cx="386715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0CFCEFA-5124-9C4A-A16F-4B2695F6C778}"/>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6" name="フッター プレースホルダー 5">
            <a:extLst>
              <a:ext uri="{FF2B5EF4-FFF2-40B4-BE49-F238E27FC236}">
                <a16:creationId xmlns:a16="http://schemas.microsoft.com/office/drawing/2014/main" id="{5DA22EE8-091B-D744-B456-4EA93A428A4F}"/>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842C0F4-80DF-6F4B-822A-F0694513D9BC}"/>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2117177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AE3F3F-C351-0148-BB45-A4185A890B62}"/>
              </a:ext>
            </a:extLst>
          </p:cNvPr>
          <p:cNvSpPr>
            <a:spLocks noGrp="1"/>
          </p:cNvSpPr>
          <p:nvPr>
            <p:ph type="title"/>
          </p:nvPr>
        </p:nvSpPr>
        <p:spPr>
          <a:xfrm>
            <a:off x="630238" y="365125"/>
            <a:ext cx="7886700" cy="1325563"/>
          </a:xfrm>
          <a:prstGeom prst="rect">
            <a:avLst/>
          </a:prstGeo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EC582C1-B149-9749-B273-E0E665927ADF}"/>
              </a:ext>
            </a:extLst>
          </p:cNvPr>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A84FB5B-79D5-694A-BCA6-9A6F8ACD8C28}"/>
              </a:ext>
            </a:extLst>
          </p:cNvPr>
          <p:cNvSpPr>
            <a:spLocks noGrp="1"/>
          </p:cNvSpPr>
          <p:nvPr>
            <p:ph sz="half" idx="2"/>
          </p:nvPr>
        </p:nvSpPr>
        <p:spPr>
          <a:xfrm>
            <a:off x="630238" y="2505075"/>
            <a:ext cx="3868737"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34D564A-AAF4-EF4E-B5DC-E9EE4F87335B}"/>
              </a:ext>
            </a:extLst>
          </p:cNvPr>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6D5CE9D-EE01-3642-8227-33FC8BEBD671}"/>
              </a:ext>
            </a:extLst>
          </p:cNvPr>
          <p:cNvSpPr>
            <a:spLocks noGrp="1"/>
          </p:cNvSpPr>
          <p:nvPr>
            <p:ph sz="quarter" idx="4"/>
          </p:nvPr>
        </p:nvSpPr>
        <p:spPr>
          <a:xfrm>
            <a:off x="4629150" y="2505075"/>
            <a:ext cx="3887788"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144EA211-FA9F-1B47-A30F-E83E1CD2EF5D}"/>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8" name="フッター プレースホルダー 7">
            <a:extLst>
              <a:ext uri="{FF2B5EF4-FFF2-40B4-BE49-F238E27FC236}">
                <a16:creationId xmlns:a16="http://schemas.microsoft.com/office/drawing/2014/main" id="{F4D49EE0-CB73-E44A-BE7E-8D7481EB96C7}"/>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6B7CD7C-D8C6-E140-B218-66C727BF990F}"/>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18450192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60CC3A-9E6F-2941-B327-9FDF89F46D05}"/>
              </a:ext>
            </a:extLst>
          </p:cNvPr>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A7AB083B-ED71-EB4A-A631-E7C7AD488D20}"/>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4" name="フッター プレースホルダー 3">
            <a:extLst>
              <a:ext uri="{FF2B5EF4-FFF2-40B4-BE49-F238E27FC236}">
                <a16:creationId xmlns:a16="http://schemas.microsoft.com/office/drawing/2014/main" id="{3CC1D156-CAE4-154E-976A-9408E0F00D5D}"/>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DA3540E0-74C9-0646-B589-981021DFF30D}"/>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10221616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C0A83FC7-E180-8543-81EC-AB490C6C57E1}"/>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3" name="フッター プレースホルダー 2">
            <a:extLst>
              <a:ext uri="{FF2B5EF4-FFF2-40B4-BE49-F238E27FC236}">
                <a16:creationId xmlns:a16="http://schemas.microsoft.com/office/drawing/2014/main" id="{0A6F1508-990E-7446-83F1-A6BDE1C5DB09}"/>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D82077F-83CD-6B4A-A558-4945C23AC919}"/>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2290124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2179739-F4A8-44EB-8B8E-F3F060272835}" type="slidenum">
              <a:rPr lang="ja-JP" altLang="en-US"/>
              <a:pPr>
                <a:defRPr/>
              </a:pPr>
              <a:t>‹#›</a:t>
            </a:fld>
            <a:endParaRPr lang="ja-JP" altLang="en-US"/>
          </a:p>
        </p:txBody>
      </p:sp>
    </p:spTree>
    <p:extLst>
      <p:ext uri="{BB962C8B-B14F-4D97-AF65-F5344CB8AC3E}">
        <p14:creationId xmlns:p14="http://schemas.microsoft.com/office/powerpoint/2010/main" val="4422669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AD3B9B8-4FD7-E94A-9C67-71BB04E96B6B}"/>
              </a:ext>
            </a:extLst>
          </p:cNvPr>
          <p:cNvSpPr>
            <a:spLocks noGrp="1"/>
          </p:cNvSpPr>
          <p:nvPr>
            <p:ph type="title"/>
          </p:nvPr>
        </p:nvSpPr>
        <p:spPr>
          <a:xfrm>
            <a:off x="630238" y="457200"/>
            <a:ext cx="2949575" cy="1600200"/>
          </a:xfrm>
          <a:prstGeom prst="rect">
            <a:avLst/>
          </a:prstGeo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EAB41B-C28D-C24E-92A9-5D4ABBCC3C8A}"/>
              </a:ext>
            </a:extLst>
          </p:cNvPr>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79D1D8EC-B861-5A4D-A011-8D61558CBCAE}"/>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9E08CEB-5B90-2145-B048-D7F9E1B04625}"/>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6" name="フッター プレースホルダー 5">
            <a:extLst>
              <a:ext uri="{FF2B5EF4-FFF2-40B4-BE49-F238E27FC236}">
                <a16:creationId xmlns:a16="http://schemas.microsoft.com/office/drawing/2014/main" id="{7C864410-1C87-EE47-B9C3-83D9D5B36962}"/>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0F3BDBB5-81C4-EE47-8ED7-5298BF4EDD32}"/>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8433165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256264B-EB8A-B94B-9633-394DBD0D931C}"/>
              </a:ext>
            </a:extLst>
          </p:cNvPr>
          <p:cNvSpPr>
            <a:spLocks noGrp="1"/>
          </p:cNvSpPr>
          <p:nvPr>
            <p:ph type="title"/>
          </p:nvPr>
        </p:nvSpPr>
        <p:spPr>
          <a:xfrm>
            <a:off x="630238" y="457200"/>
            <a:ext cx="2949575" cy="1600200"/>
          </a:xfrm>
          <a:prstGeom prst="rect">
            <a:avLst/>
          </a:prstGeo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C6DDBA61-8E08-7F42-8B3E-AE7316FC5C97}"/>
              </a:ext>
            </a:extLst>
          </p:cNvPr>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7CC93CB-971D-3448-93A2-F50D5D6267C7}"/>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2B87FA4-D05E-9547-AAAB-952E24694DE2}"/>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6" name="フッター プレースホルダー 5">
            <a:extLst>
              <a:ext uri="{FF2B5EF4-FFF2-40B4-BE49-F238E27FC236}">
                <a16:creationId xmlns:a16="http://schemas.microsoft.com/office/drawing/2014/main" id="{30EA3581-FEED-1049-BF95-D874225BD392}"/>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98B5B94-E1D2-1F43-AB74-CE5613623BF2}"/>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34996935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D3CD5D-9EE9-ED46-8467-ACE9CEAA74E3}"/>
              </a:ext>
            </a:extLst>
          </p:cNvPr>
          <p:cNvSpPr>
            <a:spLocks noGrp="1"/>
          </p:cNvSpPr>
          <p:nvPr>
            <p:ph type="title"/>
          </p:nvPr>
        </p:nvSpPr>
        <p:spPr>
          <a:xfrm>
            <a:off x="628650" y="365125"/>
            <a:ext cx="7886700" cy="1325563"/>
          </a:xfrm>
          <a:prstGeom prst="rect">
            <a:avLst/>
          </a:prstGeom>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C1AA0E8-EE4D-C24B-814E-FB72CD4907C9}"/>
              </a:ext>
            </a:extLst>
          </p:cNvPr>
          <p:cNvSpPr>
            <a:spLocks noGrp="1"/>
          </p:cNvSpPr>
          <p:nvPr>
            <p:ph type="body" orient="vert" idx="1"/>
          </p:nvPr>
        </p:nvSpPr>
        <p:spPr>
          <a:xfrm>
            <a:off x="628650" y="1825625"/>
            <a:ext cx="7886700" cy="43513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A52B622-EFFD-4745-9BC8-98DD68419BE9}"/>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90D513EA-584A-384F-9A67-1846B4CF94C4}"/>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2AF22CD-6CA9-784C-8ED3-8661E953F6DD}"/>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11391466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D785277-3FAC-C342-9668-12CFB05A59D3}"/>
              </a:ext>
            </a:extLst>
          </p:cNvPr>
          <p:cNvSpPr>
            <a:spLocks noGrp="1"/>
          </p:cNvSpPr>
          <p:nvPr>
            <p:ph type="title" orient="vert"/>
          </p:nvPr>
        </p:nvSpPr>
        <p:spPr>
          <a:xfrm>
            <a:off x="6543675" y="365125"/>
            <a:ext cx="1971675" cy="5811838"/>
          </a:xfrm>
          <a:prstGeom prst="rect">
            <a:avLst/>
          </a:prstGeo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67CC4B9-8D4E-4845-80A7-824E18A4D59F}"/>
              </a:ext>
            </a:extLst>
          </p:cNvPr>
          <p:cNvSpPr>
            <a:spLocks noGrp="1"/>
          </p:cNvSpPr>
          <p:nvPr>
            <p:ph type="body" orient="vert" idx="1"/>
          </p:nvPr>
        </p:nvSpPr>
        <p:spPr>
          <a:xfrm>
            <a:off x="628650" y="365125"/>
            <a:ext cx="5762625" cy="58118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84DF222-6FBF-3B4E-99B2-C51523B32682}"/>
              </a:ext>
            </a:extLst>
          </p:cNvPr>
          <p:cNvSpPr>
            <a:spLocks noGrp="1"/>
          </p:cNvSpPr>
          <p:nvPr>
            <p:ph type="dt" sz="half" idx="10"/>
          </p:nvPr>
        </p:nvSpPr>
        <p:spPr>
          <a:xfrm>
            <a:off x="628650" y="6356350"/>
            <a:ext cx="2057400" cy="365125"/>
          </a:xfrm>
          <a:prstGeom prst="rect">
            <a:avLst/>
          </a:prstGeom>
        </p:spPr>
        <p:txBody>
          <a:bodyPr/>
          <a:lstStyle/>
          <a:p>
            <a:endParaRPr kumimoji="1" lang="ja-JP" altLang="en-US"/>
          </a:p>
        </p:txBody>
      </p:sp>
      <p:sp>
        <p:nvSpPr>
          <p:cNvPr id="5" name="フッター プレースホルダー 4">
            <a:extLst>
              <a:ext uri="{FF2B5EF4-FFF2-40B4-BE49-F238E27FC236}">
                <a16:creationId xmlns:a16="http://schemas.microsoft.com/office/drawing/2014/main" id="{23BEB8BA-3200-804D-80BD-2FE9DB4D2CB0}"/>
              </a:ext>
            </a:extLst>
          </p:cNvPr>
          <p:cNvSpPr>
            <a:spLocks noGrp="1"/>
          </p:cNvSpPr>
          <p:nvPr>
            <p:ph type="ftr" sz="quarter" idx="11"/>
          </p:nvPr>
        </p:nvSpPr>
        <p:spPr>
          <a:xfrm>
            <a:off x="3028950" y="6356350"/>
            <a:ext cx="30861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1C4F0B0-379E-784A-AD2C-135D0F428E43}"/>
              </a:ext>
            </a:extLst>
          </p:cNvPr>
          <p:cNvSpPr>
            <a:spLocks noGrp="1"/>
          </p:cNvSpPr>
          <p:nvPr>
            <p:ph type="sldNum" sz="quarter" idx="12"/>
          </p:nvPr>
        </p:nvSpPr>
        <p:spPr>
          <a:xfrm>
            <a:off x="6457950" y="6356350"/>
            <a:ext cx="2057400" cy="365125"/>
          </a:xfrm>
          <a:prstGeom prst="rect">
            <a:avLst/>
          </a:prstGeom>
        </p:spPr>
        <p:txBody>
          <a:bodyPr/>
          <a:lstStyle/>
          <a:p>
            <a:fld id="{9AA15997-B66F-1A41-9CF6-38645D7F9AC6}" type="slidenum">
              <a:rPr kumimoji="1" lang="ja-JP" altLang="en-US" smtClean="0"/>
              <a:t>‹#›</a:t>
            </a:fld>
            <a:endParaRPr kumimoji="1" lang="ja-JP" altLang="en-US"/>
          </a:p>
        </p:txBody>
      </p:sp>
    </p:spTree>
    <p:extLst>
      <p:ext uri="{BB962C8B-B14F-4D97-AF65-F5344CB8AC3E}">
        <p14:creationId xmlns:p14="http://schemas.microsoft.com/office/powerpoint/2010/main" val="1678096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CE7D0AE-9E03-46D1-A315-852BA605F826}" type="slidenum">
              <a:rPr lang="ja-JP" altLang="en-US"/>
              <a:pPr>
                <a:defRPr/>
              </a:pPr>
              <a:t>‹#›</a:t>
            </a:fld>
            <a:endParaRPr lang="ja-JP" altLang="en-US"/>
          </a:p>
        </p:txBody>
      </p:sp>
    </p:spTree>
    <p:extLst>
      <p:ext uri="{BB962C8B-B14F-4D97-AF65-F5344CB8AC3E}">
        <p14:creationId xmlns:p14="http://schemas.microsoft.com/office/powerpoint/2010/main" val="3739876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56FFE4-A5C4-784F-8939-B35EE04186B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8BA1102A-D315-9145-AE5C-E932D785576E}"/>
              </a:ext>
            </a:extLst>
          </p:cNvPr>
          <p:cNvSpPr>
            <a:spLocks noGrp="1"/>
          </p:cNvSpPr>
          <p:nvPr>
            <p:ph type="dt" sz="half" idx="10"/>
          </p:nvPr>
        </p:nvSpPr>
        <p:spPr/>
        <p:txBody>
          <a:bodyPr/>
          <a:lstStyle/>
          <a:p>
            <a:pPr>
              <a:defRPr/>
            </a:pPr>
            <a:endParaRPr lang="ja-JP" altLang="en-US"/>
          </a:p>
        </p:txBody>
      </p:sp>
      <p:sp>
        <p:nvSpPr>
          <p:cNvPr id="4" name="スライド番号プレースホルダー 3">
            <a:extLst>
              <a:ext uri="{FF2B5EF4-FFF2-40B4-BE49-F238E27FC236}">
                <a16:creationId xmlns:a16="http://schemas.microsoft.com/office/drawing/2014/main" id="{658D0452-0974-114A-A90C-BA38F458314B}"/>
              </a:ext>
            </a:extLst>
          </p:cNvPr>
          <p:cNvSpPr>
            <a:spLocks noGrp="1"/>
          </p:cNvSpPr>
          <p:nvPr>
            <p:ph type="sldNum" sz="quarter" idx="11"/>
          </p:nvPr>
        </p:nvSpPr>
        <p:spPr/>
        <p:txBody>
          <a:bodyPr/>
          <a:lstStyle/>
          <a:p>
            <a:pPr>
              <a:defRPr/>
            </a:pPr>
            <a:fld id="{655BE33C-BF52-4619-A042-36DD7DEB5097}" type="slidenum">
              <a:rPr lang="ja-JP" altLang="en-US" smtClean="0"/>
              <a:pPr>
                <a:defRPr/>
              </a:pPr>
              <a:t>‹#›</a:t>
            </a:fld>
            <a:endParaRPr lang="ja-JP" altLang="en-US"/>
          </a:p>
        </p:txBody>
      </p:sp>
    </p:spTree>
    <p:extLst>
      <p:ext uri="{BB962C8B-B14F-4D97-AF65-F5344CB8AC3E}">
        <p14:creationId xmlns:p14="http://schemas.microsoft.com/office/powerpoint/2010/main" val="2250016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0525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36279818-8D6A-4348-9850-BF174C0306B5}" type="slidenum">
              <a:rPr lang="ja-JP" altLang="en-US"/>
              <a:pPr>
                <a:defRPr/>
              </a:pPr>
              <a:t>‹#›</a:t>
            </a:fld>
            <a:endParaRPr lang="ja-JP" altLang="en-US"/>
          </a:p>
        </p:txBody>
      </p:sp>
    </p:spTree>
    <p:extLst>
      <p:ext uri="{BB962C8B-B14F-4D97-AF65-F5344CB8AC3E}">
        <p14:creationId xmlns:p14="http://schemas.microsoft.com/office/powerpoint/2010/main" val="1191008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6785D233-20F8-46A4-8E13-096D2BEC4925}" type="slidenum">
              <a:rPr lang="ja-JP" altLang="en-US"/>
              <a:pPr>
                <a:defRPr/>
              </a:pPr>
              <a:t>‹#›</a:t>
            </a:fld>
            <a:endParaRPr lang="ja-JP" altLang="en-US"/>
          </a:p>
        </p:txBody>
      </p:sp>
    </p:spTree>
    <p:extLst>
      <p:ext uri="{BB962C8B-B14F-4D97-AF65-F5344CB8AC3E}">
        <p14:creationId xmlns:p14="http://schemas.microsoft.com/office/powerpoint/2010/main" val="2477091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E0D9EE06-72B7-4E05-9460-672836B4F31B}" type="slidenum">
              <a:rPr lang="ja-JP" altLang="en-US"/>
              <a:pPr>
                <a:defRPr/>
              </a:pPr>
              <a:t>‹#›</a:t>
            </a:fld>
            <a:endParaRPr lang="ja-JP" altLang="en-US"/>
          </a:p>
        </p:txBody>
      </p:sp>
    </p:spTree>
    <p:extLst>
      <p:ext uri="{BB962C8B-B14F-4D97-AF65-F5344CB8AC3E}">
        <p14:creationId xmlns:p14="http://schemas.microsoft.com/office/powerpoint/2010/main" val="1700658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CECA4364-EDBA-46AC-9496-BEE3D04CE7A5}" type="slidenum">
              <a:rPr lang="ja-JP" altLang="en-US"/>
              <a:pPr>
                <a:defRPr/>
              </a:pPr>
              <a:t>‹#›</a:t>
            </a:fld>
            <a:endParaRPr lang="ja-JP" altLang="en-US"/>
          </a:p>
        </p:txBody>
      </p:sp>
    </p:spTree>
    <p:extLst>
      <p:ext uri="{BB962C8B-B14F-4D97-AF65-F5344CB8AC3E}">
        <p14:creationId xmlns:p14="http://schemas.microsoft.com/office/powerpoint/2010/main" val="3703263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BA20A48-7172-452F-BD7A-EFF61CDF8657}" type="slidenum">
              <a:rPr lang="ja-JP" altLang="en-US"/>
              <a:pPr>
                <a:defRPr/>
              </a:pPr>
              <a:t>‹#›</a:t>
            </a:fld>
            <a:endParaRPr lang="ja-JP" altLang="en-US"/>
          </a:p>
        </p:txBody>
      </p:sp>
    </p:spTree>
    <p:extLst>
      <p:ext uri="{BB962C8B-B14F-4D97-AF65-F5344CB8AC3E}">
        <p14:creationId xmlns:p14="http://schemas.microsoft.com/office/powerpoint/2010/main" val="1886569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1026" name="直線コネクタ 6"/>
          <p:cNvCxnSpPr>
            <a:cxnSpLocks noChangeShapeType="1"/>
          </p:cNvCxnSpPr>
          <p:nvPr/>
        </p:nvCxnSpPr>
        <p:spPr bwMode="auto">
          <a:xfrm>
            <a:off x="0" y="549275"/>
            <a:ext cx="8693150" cy="0"/>
          </a:xfrm>
          <a:prstGeom prst="line">
            <a:avLst/>
          </a:prstGeom>
          <a:noFill/>
          <a:ln w="28575" algn="ctr">
            <a:solidFill>
              <a:schemeClr val="accent2"/>
            </a:solidFill>
            <a:round/>
            <a:headEnd/>
            <a:tailEnd/>
          </a:ln>
          <a:extLst>
            <a:ext uri="{909E8E84-426E-40DD-AFC4-6F175D3DCCD1}">
              <a14:hiddenFill xmlns:a14="http://schemas.microsoft.com/office/drawing/2010/main">
                <a:noFill/>
              </a14:hiddenFill>
            </a:ext>
          </a:extLst>
        </p:spPr>
      </p:cxnSp>
      <p:cxnSp>
        <p:nvCxnSpPr>
          <p:cNvPr id="1027" name="直線コネクタ 7"/>
          <p:cNvCxnSpPr>
            <a:cxnSpLocks noChangeShapeType="1"/>
          </p:cNvCxnSpPr>
          <p:nvPr/>
        </p:nvCxnSpPr>
        <p:spPr bwMode="auto">
          <a:xfrm>
            <a:off x="-14288" y="620713"/>
            <a:ext cx="8574088" cy="0"/>
          </a:xfrm>
          <a:prstGeom prst="line">
            <a:avLst/>
          </a:prstGeom>
          <a:noFill/>
          <a:ln w="28575" algn="ctr">
            <a:solidFill>
              <a:schemeClr val="accent5"/>
            </a:solidFill>
            <a:round/>
            <a:headEnd/>
            <a:tailEnd/>
          </a:ln>
        </p:spPr>
      </p:cxnSp>
      <p:cxnSp>
        <p:nvCxnSpPr>
          <p:cNvPr id="1028" name="直線コネクタ 8"/>
          <p:cNvCxnSpPr>
            <a:cxnSpLocks noChangeShapeType="1"/>
          </p:cNvCxnSpPr>
          <p:nvPr/>
        </p:nvCxnSpPr>
        <p:spPr bwMode="auto">
          <a:xfrm>
            <a:off x="0" y="692150"/>
            <a:ext cx="8426450" cy="0"/>
          </a:xfrm>
          <a:prstGeom prst="line">
            <a:avLst/>
          </a:prstGeom>
          <a:noFill/>
          <a:ln w="28575" algn="ctr">
            <a:solidFill>
              <a:schemeClr val="accent5"/>
            </a:solidFill>
            <a:round/>
            <a:headEnd/>
            <a:tailEnd/>
          </a:ln>
        </p:spPr>
      </p:cxnSp>
      <p:sp>
        <p:nvSpPr>
          <p:cNvPr id="1029" name="タイトル プレースホルダ 1"/>
          <p:cNvSpPr>
            <a:spLocks noGrp="1"/>
          </p:cNvSpPr>
          <p:nvPr>
            <p:ph type="title"/>
          </p:nvPr>
        </p:nvSpPr>
        <p:spPr bwMode="auto">
          <a:xfrm>
            <a:off x="0" y="0"/>
            <a:ext cx="914400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タイトルの書式設定</a:t>
            </a:r>
          </a:p>
        </p:txBody>
      </p:sp>
      <p:sp>
        <p:nvSpPr>
          <p:cNvPr id="1030" name="テキスト プレースホルダ 2"/>
          <p:cNvSpPr>
            <a:spLocks noGrp="1"/>
          </p:cNvSpPr>
          <p:nvPr>
            <p:ph type="body" idx="1"/>
          </p:nvPr>
        </p:nvSpPr>
        <p:spPr bwMode="auto">
          <a:xfrm>
            <a:off x="457200" y="10525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 name="日付プレースホルダ 3"/>
          <p:cNvSpPr>
            <a:spLocks noGrp="1"/>
          </p:cNvSpPr>
          <p:nvPr>
            <p:ph type="dt" sz="half" idx="2"/>
          </p:nvPr>
        </p:nvSpPr>
        <p:spPr>
          <a:xfrm>
            <a:off x="4643438" y="649287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12" name="スライド番号プレースホルダ 5"/>
          <p:cNvSpPr>
            <a:spLocks noGrp="1"/>
          </p:cNvSpPr>
          <p:nvPr>
            <p:ph type="sldNum" sz="quarter" idx="4"/>
          </p:nvPr>
        </p:nvSpPr>
        <p:spPr>
          <a:xfrm>
            <a:off x="8423275" y="6492875"/>
            <a:ext cx="720725" cy="365125"/>
          </a:xfrm>
          <a:prstGeom prst="rect">
            <a:avLst/>
          </a:prstGeom>
        </p:spPr>
        <p:txBody>
          <a:bodyPr vert="horz" lIns="91440" tIns="45720" rIns="91440" bIns="45720" rtlCol="0" anchor="b"/>
          <a:lstStyle>
            <a:lvl1pPr algn="r" fontAlgn="auto">
              <a:spcBef>
                <a:spcPts val="0"/>
              </a:spcBef>
              <a:spcAft>
                <a:spcPts val="0"/>
              </a:spcAft>
              <a:buFont typeface="+mj-lt"/>
              <a:buAutoNum type="arabicPeriod" startAt="12"/>
              <a:defRPr sz="1200">
                <a:solidFill>
                  <a:schemeClr val="tx1">
                    <a:tint val="75000"/>
                  </a:schemeClr>
                </a:solidFill>
                <a:latin typeface="+mn-lt"/>
                <a:ea typeface="+mn-ea"/>
              </a:defRPr>
            </a:lvl1pPr>
          </a:lstStyle>
          <a:p>
            <a:pPr>
              <a:buFont typeface="+mj-lt"/>
              <a:buAutoNum type="arabicPeriod" startAt="12"/>
              <a:defRPr/>
            </a:pPr>
            <a:fld id="{655BE33C-BF52-4619-A042-36DD7DEB5097}" type="slidenum">
              <a:rPr lang="ja-JP" altLang="en-US" smtClean="0"/>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4336" r:id="rId1"/>
    <p:sldLayoutId id="2147484326" r:id="rId2"/>
    <p:sldLayoutId id="2147484327" r:id="rId3"/>
    <p:sldLayoutId id="214748433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Lst>
  <p:hf hdr="0" dt="0"/>
  <p:txStyles>
    <p:title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Font typeface="Arial" charset="0"/>
        <a:buChar char="•"/>
        <a:defRPr kumimoji="1" sz="20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kumimoji="1"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kumimoji="1" sz="1400">
          <a:solidFill>
            <a:schemeClr val="tx1"/>
          </a:solidFill>
          <a:latin typeface="+mn-lt"/>
          <a:ea typeface="+mn-ea"/>
        </a:defRPr>
      </a:lvl5pPr>
      <a:lvl6pPr marL="2514600" indent="-228600" algn="l" rtl="0" fontAlgn="base">
        <a:spcBef>
          <a:spcPct val="20000"/>
        </a:spcBef>
        <a:spcAft>
          <a:spcPct val="0"/>
        </a:spcAft>
        <a:buFont typeface="Arial" charset="0"/>
        <a:buChar char="»"/>
        <a:defRPr kumimoji="1" sz="1400">
          <a:solidFill>
            <a:schemeClr val="tx1"/>
          </a:solidFill>
          <a:latin typeface="+mn-lt"/>
          <a:ea typeface="+mn-ea"/>
        </a:defRPr>
      </a:lvl6pPr>
      <a:lvl7pPr marL="2971800" indent="-228600" algn="l" rtl="0" fontAlgn="base">
        <a:spcBef>
          <a:spcPct val="20000"/>
        </a:spcBef>
        <a:spcAft>
          <a:spcPct val="0"/>
        </a:spcAft>
        <a:buFont typeface="Arial" charset="0"/>
        <a:buChar char="»"/>
        <a:defRPr kumimoji="1" sz="1400">
          <a:solidFill>
            <a:schemeClr val="tx1"/>
          </a:solidFill>
          <a:latin typeface="+mn-lt"/>
          <a:ea typeface="+mn-ea"/>
        </a:defRPr>
      </a:lvl7pPr>
      <a:lvl8pPr marL="3429000" indent="-228600" algn="l" rtl="0" fontAlgn="base">
        <a:spcBef>
          <a:spcPct val="20000"/>
        </a:spcBef>
        <a:spcAft>
          <a:spcPct val="0"/>
        </a:spcAft>
        <a:buFont typeface="Arial" charset="0"/>
        <a:buChar char="»"/>
        <a:defRPr kumimoji="1" sz="1400">
          <a:solidFill>
            <a:schemeClr val="tx1"/>
          </a:solidFill>
          <a:latin typeface="+mn-lt"/>
          <a:ea typeface="+mn-ea"/>
        </a:defRPr>
      </a:lvl8pPr>
      <a:lvl9pPr marL="3886200" indent="-228600" algn="l" rtl="0" fontAlgn="base">
        <a:spcBef>
          <a:spcPct val="20000"/>
        </a:spcBef>
        <a:spcAft>
          <a:spcPct val="0"/>
        </a:spcAft>
        <a:buFont typeface="Arial" charset="0"/>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スライド番号プレースホルダ 5">
            <a:extLst>
              <a:ext uri="{FF2B5EF4-FFF2-40B4-BE49-F238E27FC236}">
                <a16:creationId xmlns:a16="http://schemas.microsoft.com/office/drawing/2014/main" id="{3F103A08-6176-AD41-B7CC-6703F67E7B0D}"/>
              </a:ext>
            </a:extLst>
          </p:cNvPr>
          <p:cNvSpPr>
            <a:spLocks noGrp="1"/>
          </p:cNvSpPr>
          <p:nvPr>
            <p:ph type="sldNum" sz="quarter" idx="4"/>
          </p:nvPr>
        </p:nvSpPr>
        <p:spPr>
          <a:xfrm>
            <a:off x="8423275" y="6492875"/>
            <a:ext cx="720725" cy="365125"/>
          </a:xfrm>
          <a:prstGeom prst="rect">
            <a:avLst/>
          </a:prstGeom>
        </p:spPr>
        <p:txBody>
          <a:bodyPr vert="horz" lIns="91440" tIns="45720" rIns="91440" bIns="45720" rtlCol="0" anchor="b"/>
          <a:lstStyle>
            <a:lvl1pPr algn="r" fontAlgn="auto">
              <a:spcBef>
                <a:spcPts val="0"/>
              </a:spcBef>
              <a:spcAft>
                <a:spcPts val="0"/>
              </a:spcAft>
              <a:defRPr sz="1200">
                <a:solidFill>
                  <a:schemeClr val="tx1">
                    <a:tint val="75000"/>
                  </a:schemeClr>
                </a:solidFill>
                <a:latin typeface="+mn-lt"/>
                <a:ea typeface="+mn-ea"/>
              </a:defRPr>
            </a:lvl1pPr>
          </a:lstStyle>
          <a:p>
            <a:pPr>
              <a:defRPr/>
            </a:pPr>
            <a:fld id="{655BE33C-BF52-4619-A042-36DD7DEB5097}" type="slidenum">
              <a:rPr lang="ja-JP" altLang="en-US"/>
              <a:pPr>
                <a:defRPr/>
              </a:pPr>
              <a:t>‹#›</a:t>
            </a:fld>
            <a:endParaRPr lang="ja-JP" altLang="en-US"/>
          </a:p>
        </p:txBody>
      </p:sp>
    </p:spTree>
    <p:extLst>
      <p:ext uri="{BB962C8B-B14F-4D97-AF65-F5344CB8AC3E}">
        <p14:creationId xmlns:p14="http://schemas.microsoft.com/office/powerpoint/2010/main" val="1786021113"/>
      </p:ext>
    </p:extLst>
  </p:cSld>
  <p:clrMap bg1="lt1" tx1="dk1" bg2="lt2" tx2="dk2" accent1="accent1" accent2="accent2" accent3="accent3" accent4="accent4" accent5="accent5" accent6="accent6" hlink="hlink" folHlink="folHlink"/>
  <p:sldLayoutIdLst>
    <p:sldLayoutId id="2147484339" r:id="rId1"/>
    <p:sldLayoutId id="2147484340" r:id="rId2"/>
    <p:sldLayoutId id="2147484341" r:id="rId3"/>
    <p:sldLayoutId id="2147484342" r:id="rId4"/>
    <p:sldLayoutId id="2147484343" r:id="rId5"/>
    <p:sldLayoutId id="2147484344" r:id="rId6"/>
    <p:sldLayoutId id="2147484345" r:id="rId7"/>
    <p:sldLayoutId id="2147484346" r:id="rId8"/>
    <p:sldLayoutId id="2147484347" r:id="rId9"/>
    <p:sldLayoutId id="2147484348" r:id="rId10"/>
    <p:sldLayoutId id="2147484349" r:id="rId11"/>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txBox="1">
            <a:spLocks noChangeArrowheads="1"/>
          </p:cNvSpPr>
          <p:nvPr/>
        </p:nvSpPr>
        <p:spPr bwMode="auto">
          <a:xfrm>
            <a:off x="327025" y="1772816"/>
            <a:ext cx="8642350" cy="3052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3600" b="1" kern="0" dirty="0">
                <a:latin typeface="Meiryo UI" pitchFamily="50" charset="-128"/>
                <a:ea typeface="Meiryo UI" pitchFamily="50" charset="-128"/>
                <a:cs typeface="Meiryo UI" pitchFamily="50" charset="-128"/>
              </a:rPr>
              <a:t>第</a:t>
            </a:r>
            <a:r>
              <a:rPr lang="en-US" altLang="ja-JP" sz="3600" b="1" kern="0" dirty="0">
                <a:latin typeface="Meiryo UI" pitchFamily="50" charset="-128"/>
                <a:ea typeface="Meiryo UI" pitchFamily="50" charset="-128"/>
                <a:cs typeface="Meiryo UI" pitchFamily="50" charset="-128"/>
              </a:rPr>
              <a:t>12</a:t>
            </a:r>
            <a:r>
              <a:rPr lang="ja-JP" altLang="en-US" sz="3600" b="1" kern="0" dirty="0">
                <a:latin typeface="Meiryo UI" pitchFamily="50" charset="-128"/>
                <a:ea typeface="Meiryo UI" pitchFamily="50" charset="-128"/>
                <a:cs typeface="Meiryo UI" pitchFamily="50" charset="-128"/>
              </a:rPr>
              <a:t>回</a:t>
            </a:r>
            <a:endParaRPr lang="en-US" altLang="ja-JP" sz="3600" b="1" kern="0" dirty="0">
              <a:latin typeface="Meiryo UI" pitchFamily="50" charset="-128"/>
              <a:ea typeface="Meiryo UI" pitchFamily="50" charset="-128"/>
              <a:cs typeface="Meiryo UI" pitchFamily="50" charset="-128"/>
            </a:endParaRPr>
          </a:p>
          <a:p>
            <a:pPr eaLnBrk="1" hangingPunct="1"/>
            <a:r>
              <a:rPr lang="ja-JP" altLang="en-US" sz="3600" b="1" kern="0" dirty="0">
                <a:latin typeface="Meiryo UI" pitchFamily="50" charset="-128"/>
                <a:ea typeface="Meiryo UI" pitchFamily="50" charset="-128"/>
                <a:cs typeface="Meiryo UI" pitchFamily="50" charset="-128"/>
              </a:rPr>
              <a:t>基本的な統計・ビッグデータ分析のスキル</a:t>
            </a:r>
            <a:endParaRPr lang="en-US" altLang="ja-JP" sz="3600" b="1" kern="0" dirty="0">
              <a:latin typeface="Meiryo UI" pitchFamily="50" charset="-128"/>
              <a:ea typeface="Meiryo UI" pitchFamily="50" charset="-128"/>
              <a:cs typeface="Meiryo UI" pitchFamily="50" charset="-128"/>
            </a:endParaRPr>
          </a:p>
        </p:txBody>
      </p:sp>
      <p:sp>
        <p:nvSpPr>
          <p:cNvPr id="5" name="Rectangle 5"/>
          <p:cNvSpPr txBox="1">
            <a:spLocks noChangeArrowheads="1"/>
          </p:cNvSpPr>
          <p:nvPr/>
        </p:nvSpPr>
        <p:spPr bwMode="auto">
          <a:xfrm>
            <a:off x="250825" y="3861048"/>
            <a:ext cx="8642350" cy="4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endParaRPr lang="en-US" altLang="ja-JP" sz="2400" b="1" kern="0" dirty="0">
              <a:latin typeface="Meiryo UI" pitchFamily="50" charset="-128"/>
              <a:ea typeface="Meiryo UI" pitchFamily="50" charset="-128"/>
              <a:cs typeface="Meiryo UI" pitchFamily="50" charset="-128"/>
            </a:endParaRPr>
          </a:p>
        </p:txBody>
      </p:sp>
      <p:sp>
        <p:nvSpPr>
          <p:cNvPr id="4" name="Rectangle 5">
            <a:extLst>
              <a:ext uri="{FF2B5EF4-FFF2-40B4-BE49-F238E27FC236}">
                <a16:creationId xmlns:a16="http://schemas.microsoft.com/office/drawing/2014/main" id="{B8049358-DA08-AB4B-9290-E85FFE028641}"/>
              </a:ext>
            </a:extLst>
          </p:cNvPr>
          <p:cNvSpPr txBox="1">
            <a:spLocks noChangeArrowheads="1"/>
          </p:cNvSpPr>
          <p:nvPr/>
        </p:nvSpPr>
        <p:spPr bwMode="auto">
          <a:xfrm>
            <a:off x="327025" y="3014332"/>
            <a:ext cx="8642350" cy="4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800" b="1" kern="0">
                <a:latin typeface="Meiryo UI"/>
                <a:ea typeface="Meiryo UI"/>
                <a:cs typeface="Meiryo UI" pitchFamily="50" charset="-128"/>
              </a:rPr>
              <a:t>「データの見える化・データの読み方」</a:t>
            </a:r>
            <a:endParaRPr lang="en-US" altLang="ja-JP" sz="2800" b="1" kern="0" dirty="0">
              <a:latin typeface="Meiryo UI"/>
              <a:ea typeface="Meiryo UI"/>
              <a:cs typeface="Meiryo UI" pitchFamily="50" charset="-128"/>
            </a:endParaRPr>
          </a:p>
        </p:txBody>
      </p:sp>
      <p:sp>
        <p:nvSpPr>
          <p:cNvPr id="2" name="スライド番号プレースホルダー 1">
            <a:extLst>
              <a:ext uri="{FF2B5EF4-FFF2-40B4-BE49-F238E27FC236}">
                <a16:creationId xmlns:a16="http://schemas.microsoft.com/office/drawing/2014/main" id="{5B0F662C-0CFD-421B-B75C-6D74BB0018FE}"/>
              </a:ext>
            </a:extLst>
          </p:cNvPr>
          <p:cNvSpPr>
            <a:spLocks noGrp="1"/>
          </p:cNvSpPr>
          <p:nvPr>
            <p:ph type="sldNum" sz="quarter" idx="12"/>
          </p:nvPr>
        </p:nvSpPr>
        <p:spPr/>
        <p:txBody>
          <a:bodyPr/>
          <a:lstStyle/>
          <a:p>
            <a:pPr>
              <a:defRPr/>
            </a:pPr>
            <a:fld id="{22179739-F4A8-44EB-8B8E-F3F060272835}" type="slidenum">
              <a:rPr lang="ja-JP" altLang="en-US" smtClean="0"/>
              <a:pPr>
                <a:defRPr/>
              </a:pPr>
              <a:t>0</a:t>
            </a:fld>
            <a:endParaRPr lang="ja-JP"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61D97D7-3E04-4B36-85C0-16563B83628B}"/>
              </a:ext>
            </a:extLst>
          </p:cNvPr>
          <p:cNvSpPr>
            <a:spLocks noGrp="1"/>
          </p:cNvSpPr>
          <p:nvPr>
            <p:ph type="sldNum" sz="quarter" idx="12"/>
          </p:nvPr>
        </p:nvSpPr>
        <p:spPr/>
        <p:txBody>
          <a:bodyPr/>
          <a:lstStyle/>
          <a:p>
            <a:fld id="{ED2D5C90-0667-8C4B-828E-9CCEDA5B855E}" type="slidenum">
              <a:rPr kumimoji="1" lang="ja-JP" altLang="en-US" smtClean="0"/>
              <a:t>9</a:t>
            </a:fld>
            <a:endParaRPr kumimoji="1" lang="ja-JP" altLang="en-US"/>
          </a:p>
        </p:txBody>
      </p:sp>
      <p:graphicFrame>
        <p:nvGraphicFramePr>
          <p:cNvPr id="8" name="表 6">
            <a:extLst>
              <a:ext uri="{FF2B5EF4-FFF2-40B4-BE49-F238E27FC236}">
                <a16:creationId xmlns:a16="http://schemas.microsoft.com/office/drawing/2014/main" id="{2EFBD30F-C00A-3649-A055-7E8DBE2A0FA9}"/>
              </a:ext>
            </a:extLst>
          </p:cNvPr>
          <p:cNvGraphicFramePr>
            <a:graphicFrameLocks noGrp="1"/>
          </p:cNvGraphicFramePr>
          <p:nvPr>
            <p:ph idx="1"/>
          </p:nvPr>
        </p:nvGraphicFramePr>
        <p:xfrm>
          <a:off x="628650" y="1222375"/>
          <a:ext cx="7886705" cy="4942840"/>
        </p:xfrm>
        <a:graphic>
          <a:graphicData uri="http://schemas.openxmlformats.org/drawingml/2006/table">
            <a:tbl>
              <a:tblPr firstRow="1" bandRow="1">
                <a:tableStyleId>{5C22544A-7EE6-4342-B048-85BDC9FD1C3A}</a:tableStyleId>
              </a:tblPr>
              <a:tblGrid>
                <a:gridCol w="911915">
                  <a:extLst>
                    <a:ext uri="{9D8B030D-6E8A-4147-A177-3AD203B41FA5}">
                      <a16:colId xmlns:a16="http://schemas.microsoft.com/office/drawing/2014/main" val="2281108579"/>
                    </a:ext>
                  </a:extLst>
                </a:gridCol>
                <a:gridCol w="2324930">
                  <a:extLst>
                    <a:ext uri="{9D8B030D-6E8A-4147-A177-3AD203B41FA5}">
                      <a16:colId xmlns:a16="http://schemas.microsoft.com/office/drawing/2014/main" val="15007961"/>
                    </a:ext>
                  </a:extLst>
                </a:gridCol>
                <a:gridCol w="2324930">
                  <a:extLst>
                    <a:ext uri="{9D8B030D-6E8A-4147-A177-3AD203B41FA5}">
                      <a16:colId xmlns:a16="http://schemas.microsoft.com/office/drawing/2014/main" val="1809398188"/>
                    </a:ext>
                  </a:extLst>
                </a:gridCol>
                <a:gridCol w="2324930">
                  <a:extLst>
                    <a:ext uri="{9D8B030D-6E8A-4147-A177-3AD203B41FA5}">
                      <a16:colId xmlns:a16="http://schemas.microsoft.com/office/drawing/2014/main" val="3634083902"/>
                    </a:ext>
                  </a:extLst>
                </a:gridCol>
              </a:tblGrid>
              <a:tr h="370840">
                <a:tc>
                  <a:txBody>
                    <a:bodyPr/>
                    <a:lstStyle/>
                    <a:p>
                      <a:pPr algn="ctr"/>
                      <a:endParaRPr kumimoji="1" lang="ja-JP" altLang="en-US"/>
                    </a:p>
                  </a:txBody>
                  <a:tcPr anchor="ctr"/>
                </a:tc>
                <a:tc>
                  <a:txBody>
                    <a:bodyPr/>
                    <a:lstStyle/>
                    <a:p>
                      <a:pPr algn="ctr"/>
                      <a:r>
                        <a:rPr kumimoji="1" lang="ja-JP" altLang="en-US"/>
                        <a:t>円グラフ</a:t>
                      </a:r>
                    </a:p>
                  </a:txBody>
                  <a:tcPr anchor="ctr"/>
                </a:tc>
                <a:tc>
                  <a:txBody>
                    <a:bodyPr/>
                    <a:lstStyle/>
                    <a:p>
                      <a:pPr algn="ctr"/>
                      <a:r>
                        <a:rPr kumimoji="1" lang="ja-JP" altLang="en-US"/>
                        <a:t>棒グラフ</a:t>
                      </a:r>
                    </a:p>
                  </a:txBody>
                  <a:tcPr anchor="ctr"/>
                </a:tc>
                <a:tc>
                  <a:txBody>
                    <a:bodyPr/>
                    <a:lstStyle/>
                    <a:p>
                      <a:pPr algn="ctr"/>
                      <a:r>
                        <a:rPr kumimoji="1" lang="ja-JP" altLang="en-US"/>
                        <a:t>バブルチャート</a:t>
                      </a:r>
                    </a:p>
                  </a:txBody>
                  <a:tcPr anchor="ctr"/>
                </a:tc>
                <a:extLst>
                  <a:ext uri="{0D108BD9-81ED-4DB2-BD59-A6C34878D82A}">
                    <a16:rowId xmlns:a16="http://schemas.microsoft.com/office/drawing/2014/main" val="2012785093"/>
                  </a:ext>
                </a:extLst>
              </a:tr>
              <a:tr h="370840">
                <a:tc>
                  <a:txBody>
                    <a:bodyPr/>
                    <a:lstStyle/>
                    <a:p>
                      <a:pPr algn="ctr"/>
                      <a:r>
                        <a:rPr kumimoji="1" lang="ja-JP" altLang="en-US" sz="1400"/>
                        <a:t>図</a:t>
                      </a:r>
                    </a:p>
                  </a:txBody>
                  <a:tcPr anchor="ctr"/>
                </a:tc>
                <a:tc>
                  <a:txBody>
                    <a:bodyPr/>
                    <a:lstStyle/>
                    <a:p>
                      <a:endParaRPr kumimoji="1" lang="en-US" altLang="ja-JP"/>
                    </a:p>
                    <a:p>
                      <a:endParaRPr kumimoji="1" lang="en-US" altLang="ja-JP"/>
                    </a:p>
                    <a:p>
                      <a:endParaRPr kumimoji="1" lang="en-US" altLang="ja-JP"/>
                    </a:p>
                    <a:p>
                      <a:endParaRPr kumimoji="1" lang="en-US" altLang="ja-JP"/>
                    </a:p>
                    <a:p>
                      <a:endParaRPr kumimoji="1" lang="en-US" altLang="ja-JP"/>
                    </a:p>
                    <a:p>
                      <a:endParaRPr kumimoji="1" lang="ja-JP" altLang="en-US"/>
                    </a:p>
                  </a:txBody>
                  <a:tcPr/>
                </a:tc>
                <a:tc>
                  <a:txBody>
                    <a:bodyPr/>
                    <a:lstStyle/>
                    <a:p>
                      <a:endParaRPr kumimoji="1" lang="ja-JP" altLang="en-US"/>
                    </a:p>
                  </a:txBody>
                  <a:tcPr/>
                </a:tc>
                <a:tc>
                  <a:txBody>
                    <a:bodyPr/>
                    <a:lstStyle/>
                    <a:p>
                      <a:endParaRPr kumimoji="1" lang="ja-JP" altLang="en-US"/>
                    </a:p>
                  </a:txBody>
                  <a:tcPr/>
                </a:tc>
                <a:extLst>
                  <a:ext uri="{0D108BD9-81ED-4DB2-BD59-A6C34878D82A}">
                    <a16:rowId xmlns:a16="http://schemas.microsoft.com/office/drawing/2014/main" val="1330993649"/>
                  </a:ext>
                </a:extLst>
              </a:tr>
              <a:tr h="370840">
                <a:tc>
                  <a:txBody>
                    <a:bodyPr/>
                    <a:lstStyle/>
                    <a:p>
                      <a:pPr algn="ctr"/>
                      <a:r>
                        <a:rPr kumimoji="1" lang="ja-JP" altLang="en-US" sz="1400"/>
                        <a:t>目的</a:t>
                      </a:r>
                    </a:p>
                  </a:txBody>
                  <a:tcPr anchor="ctr"/>
                </a:tc>
                <a:tc>
                  <a:txBody>
                    <a:bodyPr/>
                    <a:lstStyle/>
                    <a:p>
                      <a:r>
                        <a:rPr kumimoji="1" lang="ja-JP" altLang="en-US" sz="1400"/>
                        <a:t>メッセージをわかりやすく伝える。</a:t>
                      </a:r>
                    </a:p>
                  </a:txBody>
                  <a:tcPr/>
                </a:tc>
                <a:tc>
                  <a:txBody>
                    <a:bodyPr/>
                    <a:lstStyle/>
                    <a:p>
                      <a:r>
                        <a:rPr kumimoji="1" lang="ja-JP" altLang="en-US" sz="1400"/>
                        <a:t>複数の項目を比較する際に用いる。</a:t>
                      </a:r>
                    </a:p>
                  </a:txBody>
                  <a:tcPr/>
                </a:tc>
                <a:tc>
                  <a:txBody>
                    <a:bodyPr/>
                    <a:lstStyle/>
                    <a:p>
                      <a:r>
                        <a:rPr kumimoji="1" lang="en-US" altLang="ja-JP" sz="1400"/>
                        <a:t>3</a:t>
                      </a:r>
                      <a:r>
                        <a:rPr kumimoji="1" lang="ja-JP" altLang="en-US" sz="1400"/>
                        <a:t>つ以上のデータ系列を一度に比べたい場合に用いる。</a:t>
                      </a:r>
                    </a:p>
                  </a:txBody>
                  <a:tcPr/>
                </a:tc>
                <a:extLst>
                  <a:ext uri="{0D108BD9-81ED-4DB2-BD59-A6C34878D82A}">
                    <a16:rowId xmlns:a16="http://schemas.microsoft.com/office/drawing/2014/main" val="2208269362"/>
                  </a:ext>
                </a:extLst>
              </a:tr>
              <a:tr h="370840">
                <a:tc>
                  <a:txBody>
                    <a:bodyPr/>
                    <a:lstStyle/>
                    <a:p>
                      <a:pPr algn="ctr"/>
                      <a:r>
                        <a:rPr kumimoji="1" lang="ja-JP" altLang="en-US" sz="1400"/>
                        <a:t>特徴</a:t>
                      </a:r>
                    </a:p>
                  </a:txBody>
                  <a:tcPr anchor="ctr"/>
                </a:tc>
                <a:tc>
                  <a:txBody>
                    <a:bodyPr/>
                    <a:lstStyle/>
                    <a:p>
                      <a:pPr marL="285750" indent="-285750">
                        <a:buFont typeface="Arial" panose="020B0604020202020204" pitchFamily="34" charset="0"/>
                        <a:buChar char="•"/>
                      </a:pPr>
                      <a:r>
                        <a:rPr kumimoji="1" lang="ja-JP" altLang="en-US" sz="1400"/>
                        <a:t>伝えたいメッセージが明確な場合の見た目の良さは群を抜いている。</a:t>
                      </a:r>
                      <a:endParaRPr kumimoji="1" lang="en-US" altLang="ja-JP" sz="1400"/>
                    </a:p>
                    <a:p>
                      <a:pPr marL="285750" indent="-285750">
                        <a:buFont typeface="Arial" panose="020B0604020202020204" pitchFamily="34" charset="0"/>
                        <a:buChar char="•"/>
                      </a:pPr>
                      <a:r>
                        <a:rPr kumimoji="1" lang="ja-JP" altLang="en-US" sz="1400"/>
                        <a:t>分析実務の作業では円グラフを見て分かることは他のグラフにしても分かることが多い。</a:t>
                      </a:r>
                    </a:p>
                  </a:txBody>
                  <a:tcPr/>
                </a:tc>
                <a:tc>
                  <a:txBody>
                    <a:bodyPr/>
                    <a:lstStyle/>
                    <a:p>
                      <a:pPr marL="285750" indent="-285750">
                        <a:buFont typeface="Arial" panose="020B0604020202020204" pitchFamily="34" charset="0"/>
                        <a:buChar char="•"/>
                      </a:pPr>
                      <a:r>
                        <a:rPr kumimoji="1" lang="ja-JP" altLang="en-US" sz="1400"/>
                        <a:t>分析には折れ線グラフの方が使い勝手がよい。</a:t>
                      </a:r>
                      <a:endParaRPr kumimoji="1" lang="en-US" altLang="ja-JP" sz="1400"/>
                    </a:p>
                    <a:p>
                      <a:pPr marL="285750" indent="-285750">
                        <a:buFont typeface="Arial" panose="020B0604020202020204" pitchFamily="34" charset="0"/>
                        <a:buChar char="•"/>
                      </a:pPr>
                      <a:r>
                        <a:rPr kumimoji="1" lang="ja-JP" altLang="en-US" sz="1400"/>
                        <a:t>積み上げをする際に有用。</a:t>
                      </a:r>
                    </a:p>
                  </a:txBody>
                  <a:tcPr/>
                </a:tc>
                <a:tc>
                  <a:txBody>
                    <a:bodyPr/>
                    <a:lstStyle/>
                    <a:p>
                      <a:pPr marL="285750" indent="-285750">
                        <a:buFont typeface="Arial" panose="020B0604020202020204" pitchFamily="34" charset="0"/>
                        <a:buChar char="•"/>
                      </a:pPr>
                      <a:r>
                        <a:rPr kumimoji="1" lang="ja-JP" altLang="en-US" sz="1400"/>
                        <a:t>ポジショニング毎の特徴を見る際に有効（</a:t>
                      </a:r>
                      <a:r>
                        <a:rPr kumimoji="1" lang="en-US" altLang="ja-JP" sz="1400"/>
                        <a:t>2</a:t>
                      </a:r>
                      <a:r>
                        <a:rPr kumimoji="1" lang="ja-JP" altLang="en-US" sz="1400"/>
                        <a:t>軸でポジショニングを表し、バブルサイズで特徴を表現する）。</a:t>
                      </a:r>
                      <a:endParaRPr kumimoji="1" lang="en-US" altLang="ja-JP" sz="1400"/>
                    </a:p>
                  </a:txBody>
                  <a:tcPr/>
                </a:tc>
                <a:extLst>
                  <a:ext uri="{0D108BD9-81ED-4DB2-BD59-A6C34878D82A}">
                    <a16:rowId xmlns:a16="http://schemas.microsoft.com/office/drawing/2014/main" val="916625247"/>
                  </a:ext>
                </a:extLst>
              </a:tr>
              <a:tr h="370840">
                <a:tc>
                  <a:txBody>
                    <a:bodyPr/>
                    <a:lstStyle/>
                    <a:p>
                      <a:pPr algn="ctr"/>
                      <a:r>
                        <a:rPr kumimoji="1" lang="ja-JP" altLang="en-US" sz="1400"/>
                        <a:t>注意点</a:t>
                      </a:r>
                    </a:p>
                  </a:txBody>
                  <a:tcPr anchor="ctr"/>
                </a:tc>
                <a:tc>
                  <a:txBody>
                    <a:bodyPr/>
                    <a:lstStyle/>
                    <a:p>
                      <a:pPr marL="285750" indent="-285750">
                        <a:buFont typeface="Arial" panose="020B0604020202020204" pitchFamily="34" charset="0"/>
                        <a:buChar char="•"/>
                      </a:pPr>
                      <a:r>
                        <a:rPr kumimoji="1" lang="ja-JP" altLang="en-US" sz="1400"/>
                        <a:t>構成にひ偏りがないか</a:t>
                      </a:r>
                      <a:endParaRPr kumimoji="1" lang="en-US" altLang="ja-JP" sz="1400"/>
                    </a:p>
                    <a:p>
                      <a:pPr marL="285750" indent="-285750">
                        <a:buFont typeface="Arial" panose="020B0604020202020204" pitchFamily="34" charset="0"/>
                        <a:buChar char="•"/>
                      </a:pPr>
                      <a:r>
                        <a:rPr kumimoji="1" lang="ja-JP" altLang="en-US" sz="1400"/>
                        <a:t>要素数が多すぎないか</a:t>
                      </a:r>
                    </a:p>
                  </a:txBody>
                  <a:tcPr/>
                </a:tc>
                <a:tc>
                  <a:txBody>
                    <a:bodyPr/>
                    <a:lstStyle/>
                    <a:p>
                      <a:pPr marL="285750" indent="-285750">
                        <a:buFont typeface="Arial" panose="020B0604020202020204" pitchFamily="34" charset="0"/>
                        <a:buChar char="•"/>
                      </a:pPr>
                      <a:r>
                        <a:rPr kumimoji="1" lang="ja-JP" altLang="en-US" sz="1400"/>
                        <a:t>横に並べる棒グラフはなるべく使わない。</a:t>
                      </a:r>
                    </a:p>
                  </a:txBody>
                  <a:tcPr/>
                </a:tc>
                <a:tc>
                  <a:txBody>
                    <a:bodyPr/>
                    <a:lstStyle/>
                    <a:p>
                      <a:pPr marL="285750" indent="-285750">
                        <a:buFont typeface="Arial" panose="020B0604020202020204" pitchFamily="34" charset="0"/>
                        <a:buChar char="•"/>
                      </a:pPr>
                      <a:r>
                        <a:rPr kumimoji="1" lang="ja-JP" altLang="en-US" sz="1400" dirty="0"/>
                        <a:t>情報量が増えるため、直感的な理解を妨げることがある。</a:t>
                      </a:r>
                    </a:p>
                  </a:txBody>
                  <a:tcPr/>
                </a:tc>
                <a:extLst>
                  <a:ext uri="{0D108BD9-81ED-4DB2-BD59-A6C34878D82A}">
                    <a16:rowId xmlns:a16="http://schemas.microsoft.com/office/drawing/2014/main" val="2234523778"/>
                  </a:ext>
                </a:extLst>
              </a:tr>
            </a:tbl>
          </a:graphicData>
        </a:graphic>
      </p:graphicFrame>
      <p:pic>
        <p:nvPicPr>
          <p:cNvPr id="6" name="図 5">
            <a:extLst>
              <a:ext uri="{FF2B5EF4-FFF2-40B4-BE49-F238E27FC236}">
                <a16:creationId xmlns:a16="http://schemas.microsoft.com/office/drawing/2014/main" id="{6FD5B85C-A8A4-994B-B7FB-776188482023}"/>
              </a:ext>
            </a:extLst>
          </p:cNvPr>
          <p:cNvPicPr>
            <a:picLocks noChangeAspect="1"/>
          </p:cNvPicPr>
          <p:nvPr/>
        </p:nvPicPr>
        <p:blipFill>
          <a:blip r:embed="rId2"/>
          <a:stretch>
            <a:fillRect/>
          </a:stretch>
        </p:blipFill>
        <p:spPr>
          <a:xfrm>
            <a:off x="1620078" y="1789044"/>
            <a:ext cx="2152694" cy="1311965"/>
          </a:xfrm>
          <a:prstGeom prst="rect">
            <a:avLst/>
          </a:prstGeom>
        </p:spPr>
      </p:pic>
      <p:pic>
        <p:nvPicPr>
          <p:cNvPr id="10" name="図 9">
            <a:extLst>
              <a:ext uri="{FF2B5EF4-FFF2-40B4-BE49-F238E27FC236}">
                <a16:creationId xmlns:a16="http://schemas.microsoft.com/office/drawing/2014/main" id="{4F5B3A11-F1F4-AD4B-9BBE-162FA87D5D42}"/>
              </a:ext>
            </a:extLst>
          </p:cNvPr>
          <p:cNvPicPr>
            <a:picLocks noChangeAspect="1"/>
          </p:cNvPicPr>
          <p:nvPr/>
        </p:nvPicPr>
        <p:blipFill>
          <a:blip r:embed="rId3"/>
          <a:stretch>
            <a:fillRect/>
          </a:stretch>
        </p:blipFill>
        <p:spPr>
          <a:xfrm>
            <a:off x="3953668" y="1789044"/>
            <a:ext cx="2114741" cy="1311965"/>
          </a:xfrm>
          <a:prstGeom prst="rect">
            <a:avLst/>
          </a:prstGeom>
        </p:spPr>
      </p:pic>
      <p:pic>
        <p:nvPicPr>
          <p:cNvPr id="11" name="図 10">
            <a:extLst>
              <a:ext uri="{FF2B5EF4-FFF2-40B4-BE49-F238E27FC236}">
                <a16:creationId xmlns:a16="http://schemas.microsoft.com/office/drawing/2014/main" id="{016C2B93-36E4-474B-92AD-3CC9429A74F8}"/>
              </a:ext>
            </a:extLst>
          </p:cNvPr>
          <p:cNvPicPr>
            <a:picLocks noChangeAspect="1"/>
          </p:cNvPicPr>
          <p:nvPr/>
        </p:nvPicPr>
        <p:blipFill>
          <a:blip r:embed="rId4"/>
          <a:stretch>
            <a:fillRect/>
          </a:stretch>
        </p:blipFill>
        <p:spPr>
          <a:xfrm>
            <a:off x="6249305" y="1789044"/>
            <a:ext cx="2219953" cy="1311965"/>
          </a:xfrm>
          <a:prstGeom prst="rect">
            <a:avLst/>
          </a:prstGeom>
        </p:spPr>
      </p:pic>
      <p:sp>
        <p:nvSpPr>
          <p:cNvPr id="9" name="Rectangle 5">
            <a:extLst>
              <a:ext uri="{FF2B5EF4-FFF2-40B4-BE49-F238E27FC236}">
                <a16:creationId xmlns:a16="http://schemas.microsoft.com/office/drawing/2014/main" id="{69CBE62E-0886-9F4C-B51D-8AF42E019519}"/>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グラフの特徴（２）</a:t>
            </a:r>
            <a:endParaRPr lang="ja-JP" altLang="ja-JP" sz="2400" b="1" kern="0" dirty="0">
              <a:solidFill>
                <a:srgbClr val="002060"/>
              </a:solidFill>
              <a:latin typeface="Meiryo UI" pitchFamily="50" charset="-128"/>
              <a:ea typeface="Meiryo UI" pitchFamily="50" charset="-128"/>
            </a:endParaRPr>
          </a:p>
        </p:txBody>
      </p:sp>
    </p:spTree>
    <p:extLst>
      <p:ext uri="{BB962C8B-B14F-4D97-AF65-F5344CB8AC3E}">
        <p14:creationId xmlns:p14="http://schemas.microsoft.com/office/powerpoint/2010/main" val="2366143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5388F41-D2BA-4D3F-8517-9D7B1ED10FCA}"/>
              </a:ext>
            </a:extLst>
          </p:cNvPr>
          <p:cNvSpPr>
            <a:spLocks noGrp="1"/>
          </p:cNvSpPr>
          <p:nvPr>
            <p:ph type="sldNum" sz="quarter" idx="12"/>
          </p:nvPr>
        </p:nvSpPr>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10</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cxnSp>
        <p:nvCxnSpPr>
          <p:cNvPr id="6" name="直線コネクタ 5">
            <a:extLst>
              <a:ext uri="{FF2B5EF4-FFF2-40B4-BE49-F238E27FC236}">
                <a16:creationId xmlns:a16="http://schemas.microsoft.com/office/drawing/2014/main" id="{3A3DC020-3345-48F9-A28E-50C654445044}"/>
              </a:ext>
            </a:extLst>
          </p:cNvPr>
          <p:cNvCxnSpPr/>
          <p:nvPr/>
        </p:nvCxnSpPr>
        <p:spPr>
          <a:xfrm>
            <a:off x="0" y="4293096"/>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7F9D7EB9-9D01-490F-9CEA-AFEE6EDA7604}"/>
              </a:ext>
            </a:extLst>
          </p:cNvPr>
          <p:cNvCxnSpPr>
            <a:cxnSpLocks/>
          </p:cNvCxnSpPr>
          <p:nvPr/>
        </p:nvCxnSpPr>
        <p:spPr>
          <a:xfrm>
            <a:off x="0" y="4365104"/>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1B1DA05-E539-4A33-B668-5BD0E7DDC53A}"/>
              </a:ext>
            </a:extLst>
          </p:cNvPr>
          <p:cNvCxnSpPr>
            <a:cxnSpLocks/>
          </p:cNvCxnSpPr>
          <p:nvPr/>
        </p:nvCxnSpPr>
        <p:spPr>
          <a:xfrm>
            <a:off x="0" y="4437112"/>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FE27BFD7-C4F4-4801-868E-7A7DDF5E7FC2}"/>
              </a:ext>
            </a:extLst>
          </p:cNvPr>
          <p:cNvSpPr/>
          <p:nvPr/>
        </p:nvSpPr>
        <p:spPr>
          <a:xfrm>
            <a:off x="0" y="185113"/>
            <a:ext cx="8964165" cy="7920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UI"/>
              <a:ea typeface="Meiryo UI"/>
              <a:cs typeface="+mn-cs"/>
            </a:endParaRPr>
          </a:p>
        </p:txBody>
      </p:sp>
      <p:sp>
        <p:nvSpPr>
          <p:cNvPr id="10" name="タイトル 1">
            <a:extLst>
              <a:ext uri="{FF2B5EF4-FFF2-40B4-BE49-F238E27FC236}">
                <a16:creationId xmlns:a16="http://schemas.microsoft.com/office/drawing/2014/main" id="{27C1161D-B513-F245-BB6B-E9BE7EB918F9}"/>
              </a:ext>
            </a:extLst>
          </p:cNvPr>
          <p:cNvSpPr txBox="1">
            <a:spLocks/>
          </p:cNvSpPr>
          <p:nvPr/>
        </p:nvSpPr>
        <p:spPr bwMode="auto">
          <a:xfrm>
            <a:off x="323527" y="3654660"/>
            <a:ext cx="8460109" cy="56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4000" b="1" cap="all">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r>
              <a:rPr lang="ja-JP" altLang="en-US" sz="3200">
                <a:latin typeface="Meiryo" panose="020B0604030504040204" pitchFamily="34" charset="-128"/>
                <a:ea typeface="Meiryo" panose="020B0604030504040204" pitchFamily="34" charset="-128"/>
              </a:rPr>
              <a:t>ハンズオン</a:t>
            </a:r>
            <a:endParaRPr lang="ja-JP" altLang="en-US" sz="2400" kern="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98407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8584693-023C-2C44-B840-0EBC0346753F}"/>
              </a:ext>
            </a:extLst>
          </p:cNvPr>
          <p:cNvSpPr>
            <a:spLocks noGrp="1"/>
          </p:cNvSpPr>
          <p:nvPr>
            <p:ph idx="1"/>
          </p:nvPr>
        </p:nvSpPr>
        <p:spPr/>
        <p:txBody>
          <a:bodyPr/>
          <a:lstStyle/>
          <a:p>
            <a:r>
              <a:rPr kumimoji="1" lang="ja-JP" altLang="en-US"/>
              <a:t>ファイル名「演習データ</a:t>
            </a:r>
            <a:r>
              <a:rPr kumimoji="1" lang="en-US" altLang="ja-JP" dirty="0"/>
              <a:t>D3_</a:t>
            </a:r>
            <a:r>
              <a:rPr lang="en-US" altLang="ja-JP" dirty="0"/>
              <a:t>1.xlsx</a:t>
            </a:r>
            <a:r>
              <a:rPr lang="ja-JP" altLang="en-US"/>
              <a:t>」</a:t>
            </a:r>
            <a:endParaRPr lang="en-US" altLang="ja-JP" dirty="0"/>
          </a:p>
          <a:p>
            <a:r>
              <a:rPr kumimoji="1" lang="ja-JP" altLang="en-US"/>
              <a:t>シート名「折れ線グラフ」</a:t>
            </a:r>
          </a:p>
        </p:txBody>
      </p:sp>
      <p:pic>
        <p:nvPicPr>
          <p:cNvPr id="7" name="図 6" descr="テーブル&#10;&#10;自動的に生成された説明">
            <a:extLst>
              <a:ext uri="{FF2B5EF4-FFF2-40B4-BE49-F238E27FC236}">
                <a16:creationId xmlns:a16="http://schemas.microsoft.com/office/drawing/2014/main" id="{6F75F093-0FEE-324D-8246-D0D1CF8271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2410" y="2115090"/>
            <a:ext cx="2503747" cy="4442791"/>
          </a:xfrm>
          <a:prstGeom prst="rect">
            <a:avLst/>
          </a:prstGeom>
        </p:spPr>
      </p:pic>
      <p:sp>
        <p:nvSpPr>
          <p:cNvPr id="9" name="円/楕円 8">
            <a:extLst>
              <a:ext uri="{FF2B5EF4-FFF2-40B4-BE49-F238E27FC236}">
                <a16:creationId xmlns:a16="http://schemas.microsoft.com/office/drawing/2014/main" id="{43F36A8C-70AD-7040-877F-F5E4A37133AA}"/>
              </a:ext>
            </a:extLst>
          </p:cNvPr>
          <p:cNvSpPr/>
          <p:nvPr/>
        </p:nvSpPr>
        <p:spPr>
          <a:xfrm>
            <a:off x="2234202" y="6220997"/>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Rectangle 5">
            <a:extLst>
              <a:ext uri="{FF2B5EF4-FFF2-40B4-BE49-F238E27FC236}">
                <a16:creationId xmlns:a16="http://schemas.microsoft.com/office/drawing/2014/main" id="{74521FEE-0BB3-F447-91AF-0B2029EE2D47}"/>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ハンズオン（１）</a:t>
            </a:r>
            <a:endParaRPr lang="ja-JP" altLang="ja-JP" sz="2400" b="1" kern="0" dirty="0">
              <a:solidFill>
                <a:srgbClr val="002060"/>
              </a:solidFill>
              <a:latin typeface="Meiryo UI" pitchFamily="50" charset="-128"/>
              <a:ea typeface="Meiryo UI" pitchFamily="50" charset="-128"/>
            </a:endParaRPr>
          </a:p>
        </p:txBody>
      </p:sp>
      <p:sp>
        <p:nvSpPr>
          <p:cNvPr id="6" name="スライド番号プレースホルダ 5">
            <a:extLst>
              <a:ext uri="{FF2B5EF4-FFF2-40B4-BE49-F238E27FC236}">
                <a16:creationId xmlns:a16="http://schemas.microsoft.com/office/drawing/2014/main" id="{82790C23-3AB2-47D9-BE4B-D9980631921C}"/>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11</a:t>
            </a:fld>
            <a:endParaRPr lang="ja-JP" altLang="en-US"/>
          </a:p>
        </p:txBody>
      </p:sp>
    </p:spTree>
    <p:extLst>
      <p:ext uri="{BB962C8B-B14F-4D97-AF65-F5344CB8AC3E}">
        <p14:creationId xmlns:p14="http://schemas.microsoft.com/office/powerpoint/2010/main" val="1987126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テーブル&#10;&#10;自動的に生成された説明">
            <a:extLst>
              <a:ext uri="{FF2B5EF4-FFF2-40B4-BE49-F238E27FC236}">
                <a16:creationId xmlns:a16="http://schemas.microsoft.com/office/drawing/2014/main" id="{0AD9BDBF-F37E-1844-87AC-F53012DEA91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198" y="1375258"/>
            <a:ext cx="3500155" cy="3574429"/>
          </a:xfrm>
        </p:spPr>
      </p:pic>
      <p:sp>
        <p:nvSpPr>
          <p:cNvPr id="6" name="正方形/長方形 5">
            <a:extLst>
              <a:ext uri="{FF2B5EF4-FFF2-40B4-BE49-F238E27FC236}">
                <a16:creationId xmlns:a16="http://schemas.microsoft.com/office/drawing/2014/main" id="{205E648F-860C-EF43-B333-ED1BB0DE4784}"/>
              </a:ext>
            </a:extLst>
          </p:cNvPr>
          <p:cNvSpPr/>
          <p:nvPr/>
        </p:nvSpPr>
        <p:spPr>
          <a:xfrm>
            <a:off x="644468" y="3260035"/>
            <a:ext cx="2864045" cy="1470992"/>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角丸四角形吹き出し 6">
            <a:extLst>
              <a:ext uri="{FF2B5EF4-FFF2-40B4-BE49-F238E27FC236}">
                <a16:creationId xmlns:a16="http://schemas.microsoft.com/office/drawing/2014/main" id="{756F31A3-8B61-A646-84B2-630491499DFF}"/>
              </a:ext>
            </a:extLst>
          </p:cNvPr>
          <p:cNvSpPr/>
          <p:nvPr/>
        </p:nvSpPr>
        <p:spPr>
          <a:xfrm>
            <a:off x="722202" y="5213883"/>
            <a:ext cx="1126476" cy="421604"/>
          </a:xfrm>
          <a:prstGeom prst="wedgeRoundRectCallout">
            <a:avLst>
              <a:gd name="adj1" fmla="val 8140"/>
              <a:gd name="adj2" fmla="val -19340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領域選択</a:t>
            </a:r>
          </a:p>
        </p:txBody>
      </p:sp>
      <p:pic>
        <p:nvPicPr>
          <p:cNvPr id="9" name="図 8" descr="グラフィカル ユーザー インターフェイス, アプリケーション, テーブル, Excel&#10;&#10;自動的に生成された説明">
            <a:extLst>
              <a:ext uri="{FF2B5EF4-FFF2-40B4-BE49-F238E27FC236}">
                <a16:creationId xmlns:a16="http://schemas.microsoft.com/office/drawing/2014/main" id="{990EA9F0-B81F-6544-B6FC-CCA7E007DE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0044" y="1375258"/>
            <a:ext cx="4599146" cy="3435281"/>
          </a:xfrm>
          <a:prstGeom prst="rect">
            <a:avLst/>
          </a:prstGeom>
        </p:spPr>
      </p:pic>
      <p:sp>
        <p:nvSpPr>
          <p:cNvPr id="10" name="円/楕円 9">
            <a:extLst>
              <a:ext uri="{FF2B5EF4-FFF2-40B4-BE49-F238E27FC236}">
                <a16:creationId xmlns:a16="http://schemas.microsoft.com/office/drawing/2014/main" id="{8E074D8B-0853-D54C-A9AA-C44C5EF0697E}"/>
              </a:ext>
            </a:extLst>
          </p:cNvPr>
          <p:cNvSpPr/>
          <p:nvPr/>
        </p:nvSpPr>
        <p:spPr>
          <a:xfrm>
            <a:off x="5076793" y="1549606"/>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E0DD64A2-33E3-7D4B-AFA1-776DF94BD191}"/>
              </a:ext>
            </a:extLst>
          </p:cNvPr>
          <p:cNvSpPr/>
          <p:nvPr/>
        </p:nvSpPr>
        <p:spPr>
          <a:xfrm>
            <a:off x="7415802" y="2069754"/>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7223197B-C45F-1A47-9DFA-5385F0AE8CDF}"/>
              </a:ext>
            </a:extLst>
          </p:cNvPr>
          <p:cNvSpPr/>
          <p:nvPr/>
        </p:nvSpPr>
        <p:spPr>
          <a:xfrm>
            <a:off x="7362610" y="2406638"/>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a:extLst>
              <a:ext uri="{FF2B5EF4-FFF2-40B4-BE49-F238E27FC236}">
                <a16:creationId xmlns:a16="http://schemas.microsoft.com/office/drawing/2014/main" id="{34FBC8D7-96B6-664E-B195-DC8659697051}"/>
              </a:ext>
            </a:extLst>
          </p:cNvPr>
          <p:cNvSpPr/>
          <p:nvPr/>
        </p:nvSpPr>
        <p:spPr>
          <a:xfrm>
            <a:off x="4979462" y="3784729"/>
            <a:ext cx="2383147" cy="1164958"/>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「挿入」タブのグラフ領域にある「</a:t>
            </a:r>
            <a:r>
              <a:rPr kumimoji="1" lang="en-US" altLang="ja-JP" sz="1400"/>
              <a:t>2-D</a:t>
            </a:r>
            <a:r>
              <a:rPr kumimoji="1" lang="ja-JP" altLang="en-US" sz="1400"/>
              <a:t>折れ線」から「折れ線グラフ」を選択する。</a:t>
            </a:r>
          </a:p>
        </p:txBody>
      </p:sp>
      <p:sp>
        <p:nvSpPr>
          <p:cNvPr id="14" name="Rectangle 5">
            <a:extLst>
              <a:ext uri="{FF2B5EF4-FFF2-40B4-BE49-F238E27FC236}">
                <a16:creationId xmlns:a16="http://schemas.microsoft.com/office/drawing/2014/main" id="{8E33F9CE-33E5-4348-8714-DBFA5D9A97E2}"/>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ハンズオン（２）</a:t>
            </a:r>
            <a:endParaRPr lang="ja-JP" altLang="ja-JP" sz="2400" b="1" kern="0" dirty="0">
              <a:solidFill>
                <a:srgbClr val="002060"/>
              </a:solidFill>
              <a:latin typeface="Meiryo UI" pitchFamily="50" charset="-128"/>
              <a:ea typeface="Meiryo UI" pitchFamily="50" charset="-128"/>
            </a:endParaRPr>
          </a:p>
        </p:txBody>
      </p:sp>
      <p:sp>
        <p:nvSpPr>
          <p:cNvPr id="15" name="スライド番号プレースホルダ 5">
            <a:extLst>
              <a:ext uri="{FF2B5EF4-FFF2-40B4-BE49-F238E27FC236}">
                <a16:creationId xmlns:a16="http://schemas.microsoft.com/office/drawing/2014/main" id="{8AAA8542-5F0B-4D48-8FD3-E7975FED629B}"/>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12</a:t>
            </a:fld>
            <a:endParaRPr lang="ja-JP" altLang="en-US"/>
          </a:p>
        </p:txBody>
      </p:sp>
    </p:spTree>
    <p:extLst>
      <p:ext uri="{BB962C8B-B14F-4D97-AF65-F5344CB8AC3E}">
        <p14:creationId xmlns:p14="http://schemas.microsoft.com/office/powerpoint/2010/main" val="972182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1A7CD937-9143-F44F-BF74-89E3CF380A8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00658" y="1484784"/>
            <a:ext cx="3687496" cy="2340715"/>
          </a:xfrm>
        </p:spPr>
      </p:pic>
      <p:pic>
        <p:nvPicPr>
          <p:cNvPr id="9" name="図 8" descr="グラフィカル ユーザー インターフェイス, アプリケーション, テーブル, Excel&#10;&#10;自動的に生成された説明">
            <a:extLst>
              <a:ext uri="{FF2B5EF4-FFF2-40B4-BE49-F238E27FC236}">
                <a16:creationId xmlns:a16="http://schemas.microsoft.com/office/drawing/2014/main" id="{3655940F-85C9-EF48-81F4-800149780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1484784"/>
            <a:ext cx="3816626" cy="2306054"/>
          </a:xfrm>
          <a:prstGeom prst="rect">
            <a:avLst/>
          </a:prstGeom>
        </p:spPr>
      </p:pic>
      <p:sp>
        <p:nvSpPr>
          <p:cNvPr id="10" name="円/楕円 9">
            <a:extLst>
              <a:ext uri="{FF2B5EF4-FFF2-40B4-BE49-F238E27FC236}">
                <a16:creationId xmlns:a16="http://schemas.microsoft.com/office/drawing/2014/main" id="{BBA39A54-44B9-FF46-9E4B-E0E8E5BAEBD7}"/>
              </a:ext>
            </a:extLst>
          </p:cNvPr>
          <p:cNvSpPr/>
          <p:nvPr/>
        </p:nvSpPr>
        <p:spPr>
          <a:xfrm>
            <a:off x="6880694" y="1484784"/>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D2FA94E0-D61E-C84F-AA1F-08F409521575}"/>
              </a:ext>
            </a:extLst>
          </p:cNvPr>
          <p:cNvSpPr/>
          <p:nvPr/>
        </p:nvSpPr>
        <p:spPr>
          <a:xfrm>
            <a:off x="5144659" y="2161055"/>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2ADEA835-AA4B-7F47-AE33-FE71A65ECFA8}"/>
              </a:ext>
            </a:extLst>
          </p:cNvPr>
          <p:cNvSpPr/>
          <p:nvPr/>
        </p:nvSpPr>
        <p:spPr>
          <a:xfrm>
            <a:off x="4546977" y="1972211"/>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a:extLst>
              <a:ext uri="{FF2B5EF4-FFF2-40B4-BE49-F238E27FC236}">
                <a16:creationId xmlns:a16="http://schemas.microsoft.com/office/drawing/2014/main" id="{123ADB20-9802-A046-B5DC-F2BEAA079D50}"/>
              </a:ext>
            </a:extLst>
          </p:cNvPr>
          <p:cNvSpPr/>
          <p:nvPr/>
        </p:nvSpPr>
        <p:spPr>
          <a:xfrm>
            <a:off x="372624" y="3957958"/>
            <a:ext cx="2464947"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折れ線グラフが表示される。</a:t>
            </a:r>
          </a:p>
        </p:txBody>
      </p:sp>
      <p:sp>
        <p:nvSpPr>
          <p:cNvPr id="14" name="角丸四角形吹き出し 13">
            <a:extLst>
              <a:ext uri="{FF2B5EF4-FFF2-40B4-BE49-F238E27FC236}">
                <a16:creationId xmlns:a16="http://schemas.microsoft.com/office/drawing/2014/main" id="{4D57C9F7-37D3-EA40-8E31-DBB7E20C0761}"/>
              </a:ext>
            </a:extLst>
          </p:cNvPr>
          <p:cNvSpPr/>
          <p:nvPr/>
        </p:nvSpPr>
        <p:spPr>
          <a:xfrm>
            <a:off x="6552321" y="3978876"/>
            <a:ext cx="1604678" cy="399645"/>
          </a:xfrm>
          <a:prstGeom prst="wedgeRoundRectCallout">
            <a:avLst>
              <a:gd name="adj1" fmla="val -6134"/>
              <a:gd name="adj2" fmla="val -366370"/>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タイトルを追加</a:t>
            </a:r>
          </a:p>
        </p:txBody>
      </p:sp>
      <p:sp>
        <p:nvSpPr>
          <p:cNvPr id="15" name="角丸四角形吹き出し 14">
            <a:extLst>
              <a:ext uri="{FF2B5EF4-FFF2-40B4-BE49-F238E27FC236}">
                <a16:creationId xmlns:a16="http://schemas.microsoft.com/office/drawing/2014/main" id="{B10AD485-8C20-7D4B-87A9-3F16C6056384}"/>
              </a:ext>
            </a:extLst>
          </p:cNvPr>
          <p:cNvSpPr/>
          <p:nvPr/>
        </p:nvSpPr>
        <p:spPr>
          <a:xfrm>
            <a:off x="4219937" y="3828983"/>
            <a:ext cx="2225537" cy="1562289"/>
          </a:xfrm>
          <a:prstGeom prst="wedgeRoundRectCallout">
            <a:avLst>
              <a:gd name="adj1" fmla="val 5196"/>
              <a:gd name="adj2" fmla="val -143293"/>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軸ラベルの追加</a:t>
            </a:r>
            <a:endParaRPr kumimoji="1" lang="en-US" altLang="ja-JP" sz="1400"/>
          </a:p>
          <a:p>
            <a:r>
              <a:rPr kumimoji="1" lang="ja-JP" altLang="en-US" sz="1400"/>
              <a:t>「グラフのデザイン」タブの「グラフ要素を追加」→「軸ラベル」→「第</a:t>
            </a:r>
            <a:r>
              <a:rPr kumimoji="1" lang="en-US" altLang="ja-JP" sz="1400"/>
              <a:t>1</a:t>
            </a:r>
            <a:r>
              <a:rPr kumimoji="1" lang="ja-JP" altLang="en-US" sz="1400"/>
              <a:t>縦軸」で追加できる。</a:t>
            </a:r>
            <a:endParaRPr kumimoji="1" lang="en-US" altLang="ja-JP" sz="1400"/>
          </a:p>
          <a:p>
            <a:endParaRPr kumimoji="1" lang="ja-JP" altLang="en-US" sz="1400"/>
          </a:p>
        </p:txBody>
      </p:sp>
      <p:sp>
        <p:nvSpPr>
          <p:cNvPr id="16" name="Rectangle 5">
            <a:extLst>
              <a:ext uri="{FF2B5EF4-FFF2-40B4-BE49-F238E27FC236}">
                <a16:creationId xmlns:a16="http://schemas.microsoft.com/office/drawing/2014/main" id="{1B303AD5-BEB0-9A43-8F8D-1788997654D4}"/>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ハンズオン（３）</a:t>
            </a:r>
            <a:endParaRPr lang="ja-JP" altLang="ja-JP" sz="2400" b="1" kern="0" dirty="0">
              <a:solidFill>
                <a:srgbClr val="002060"/>
              </a:solidFill>
              <a:latin typeface="Meiryo UI" pitchFamily="50" charset="-128"/>
              <a:ea typeface="Meiryo UI" pitchFamily="50" charset="-128"/>
            </a:endParaRPr>
          </a:p>
        </p:txBody>
      </p:sp>
      <p:sp>
        <p:nvSpPr>
          <p:cNvPr id="17" name="スライド番号プレースホルダ 5">
            <a:extLst>
              <a:ext uri="{FF2B5EF4-FFF2-40B4-BE49-F238E27FC236}">
                <a16:creationId xmlns:a16="http://schemas.microsoft.com/office/drawing/2014/main" id="{40BAED89-241C-4C12-A387-63C2D3472386}"/>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13</a:t>
            </a:fld>
            <a:endParaRPr lang="ja-JP" altLang="en-US"/>
          </a:p>
        </p:txBody>
      </p:sp>
    </p:spTree>
    <p:extLst>
      <p:ext uri="{BB962C8B-B14F-4D97-AF65-F5344CB8AC3E}">
        <p14:creationId xmlns:p14="http://schemas.microsoft.com/office/powerpoint/2010/main" val="1138905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 折れ線グラフ&#10;&#10;自動的に生成された説明">
            <a:extLst>
              <a:ext uri="{FF2B5EF4-FFF2-40B4-BE49-F238E27FC236}">
                <a16:creationId xmlns:a16="http://schemas.microsoft.com/office/drawing/2014/main" id="{D9412D83-7584-AC41-98B2-3311B30F2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4450" y="1517650"/>
            <a:ext cx="6515100" cy="3822700"/>
          </a:xfrm>
        </p:spPr>
      </p:pic>
      <p:sp>
        <p:nvSpPr>
          <p:cNvPr id="6" name="Rectangle 5">
            <a:extLst>
              <a:ext uri="{FF2B5EF4-FFF2-40B4-BE49-F238E27FC236}">
                <a16:creationId xmlns:a16="http://schemas.microsoft.com/office/drawing/2014/main" id="{05EF1401-AC08-FC4D-830E-FB260BE0D2C0}"/>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ハンズオン（４）</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 5">
            <a:extLst>
              <a:ext uri="{FF2B5EF4-FFF2-40B4-BE49-F238E27FC236}">
                <a16:creationId xmlns:a16="http://schemas.microsoft.com/office/drawing/2014/main" id="{26E6057C-F4AD-4E58-B78A-BF83D7A45F28}"/>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14</a:t>
            </a:fld>
            <a:endParaRPr lang="ja-JP" altLang="en-US"/>
          </a:p>
        </p:txBody>
      </p:sp>
    </p:spTree>
    <p:extLst>
      <p:ext uri="{BB962C8B-B14F-4D97-AF65-F5344CB8AC3E}">
        <p14:creationId xmlns:p14="http://schemas.microsoft.com/office/powerpoint/2010/main" val="1022179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6">
            <a:extLst>
              <a:ext uri="{FF2B5EF4-FFF2-40B4-BE49-F238E27FC236}">
                <a16:creationId xmlns:a16="http://schemas.microsoft.com/office/drawing/2014/main" id="{D195B20C-DE25-B84C-8421-40280FA4E186}"/>
              </a:ext>
            </a:extLst>
          </p:cNvPr>
          <p:cNvSpPr>
            <a:spLocks noGrp="1"/>
          </p:cNvSpPr>
          <p:nvPr>
            <p:ph idx="1"/>
          </p:nvPr>
        </p:nvSpPr>
        <p:spPr/>
        <p:txBody>
          <a:bodyPr/>
          <a:lstStyle/>
          <a:p>
            <a:r>
              <a:rPr lang="ja-JP" altLang="en-US"/>
              <a:t>ファイル名「演習データ</a:t>
            </a:r>
            <a:r>
              <a:rPr lang="en-US" altLang="ja-JP" dirty="0"/>
              <a:t>D3_1.xlsx</a:t>
            </a:r>
            <a:r>
              <a:rPr lang="ja-JP" altLang="en-US"/>
              <a:t>」</a:t>
            </a:r>
            <a:endParaRPr lang="en-US" altLang="ja-JP" dirty="0"/>
          </a:p>
          <a:p>
            <a:r>
              <a:rPr lang="ja-JP" altLang="en-US"/>
              <a:t>シート名「散布図」</a:t>
            </a:r>
          </a:p>
          <a:p>
            <a:endParaRPr lang="ja-JP" altLang="en-US"/>
          </a:p>
        </p:txBody>
      </p:sp>
      <p:pic>
        <p:nvPicPr>
          <p:cNvPr id="9" name="図 8" descr="グラフィカル ユーザー インターフェイス, アプリケーション, テーブル&#10;&#10;自動的に生成された説明">
            <a:extLst>
              <a:ext uri="{FF2B5EF4-FFF2-40B4-BE49-F238E27FC236}">
                <a16:creationId xmlns:a16="http://schemas.microsoft.com/office/drawing/2014/main" id="{1F7153DA-6DBE-2D40-8F13-CFBBD16B79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5280" y="2060848"/>
            <a:ext cx="2416303" cy="4353339"/>
          </a:xfrm>
          <a:prstGeom prst="rect">
            <a:avLst/>
          </a:prstGeom>
        </p:spPr>
      </p:pic>
      <p:sp>
        <p:nvSpPr>
          <p:cNvPr id="10" name="円/楕円 9">
            <a:extLst>
              <a:ext uri="{FF2B5EF4-FFF2-40B4-BE49-F238E27FC236}">
                <a16:creationId xmlns:a16="http://schemas.microsoft.com/office/drawing/2014/main" id="{50311F89-699A-6C46-B689-4067B708C2C6}"/>
              </a:ext>
            </a:extLst>
          </p:cNvPr>
          <p:cNvSpPr/>
          <p:nvPr/>
        </p:nvSpPr>
        <p:spPr>
          <a:xfrm>
            <a:off x="3631851" y="6077303"/>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Rectangle 5">
            <a:extLst>
              <a:ext uri="{FF2B5EF4-FFF2-40B4-BE49-F238E27FC236}">
                <a16:creationId xmlns:a16="http://schemas.microsoft.com/office/drawing/2014/main" id="{2FF452BD-CB13-A843-922D-D929FC4CC90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ハンズオン（５）</a:t>
            </a:r>
            <a:endParaRPr lang="ja-JP" altLang="ja-JP" sz="2400" b="1" kern="0" dirty="0">
              <a:solidFill>
                <a:srgbClr val="002060"/>
              </a:solidFill>
              <a:latin typeface="Meiryo UI" pitchFamily="50" charset="-128"/>
              <a:ea typeface="Meiryo UI" pitchFamily="50" charset="-128"/>
            </a:endParaRPr>
          </a:p>
        </p:txBody>
      </p:sp>
      <p:sp>
        <p:nvSpPr>
          <p:cNvPr id="6" name="スライド番号プレースホルダ 5">
            <a:extLst>
              <a:ext uri="{FF2B5EF4-FFF2-40B4-BE49-F238E27FC236}">
                <a16:creationId xmlns:a16="http://schemas.microsoft.com/office/drawing/2014/main" id="{B8921BAE-23F5-4BE8-8291-8FD4BB449301}"/>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15</a:t>
            </a:fld>
            <a:endParaRPr lang="ja-JP" altLang="en-US"/>
          </a:p>
        </p:txBody>
      </p:sp>
    </p:spTree>
    <p:extLst>
      <p:ext uri="{BB962C8B-B14F-4D97-AF65-F5344CB8AC3E}">
        <p14:creationId xmlns:p14="http://schemas.microsoft.com/office/powerpoint/2010/main" val="2483984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0FF641D3-6405-8949-B09E-29F13F1CCD6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272070"/>
            <a:ext cx="3083882" cy="5095875"/>
          </a:xfrm>
        </p:spPr>
      </p:pic>
      <p:pic>
        <p:nvPicPr>
          <p:cNvPr id="7" name="図 6" descr="グラフィカル ユーザー インターフェイス, アプリケーション, テーブル, Excel&#10;&#10;自動的に生成された説明">
            <a:extLst>
              <a:ext uri="{FF2B5EF4-FFF2-40B4-BE49-F238E27FC236}">
                <a16:creationId xmlns:a16="http://schemas.microsoft.com/office/drawing/2014/main" id="{75AC4132-77B9-874E-9EE7-89AA24EF0B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309" y="1272070"/>
            <a:ext cx="4477041" cy="2762250"/>
          </a:xfrm>
          <a:prstGeom prst="rect">
            <a:avLst/>
          </a:prstGeom>
        </p:spPr>
      </p:pic>
      <p:sp>
        <p:nvSpPr>
          <p:cNvPr id="8" name="正方形/長方形 7">
            <a:extLst>
              <a:ext uri="{FF2B5EF4-FFF2-40B4-BE49-F238E27FC236}">
                <a16:creationId xmlns:a16="http://schemas.microsoft.com/office/drawing/2014/main" id="{A8793587-0143-6243-B263-CA05A22DD2DD}"/>
              </a:ext>
            </a:extLst>
          </p:cNvPr>
          <p:cNvSpPr/>
          <p:nvPr/>
        </p:nvSpPr>
        <p:spPr>
          <a:xfrm>
            <a:off x="738568" y="2693503"/>
            <a:ext cx="1855545" cy="3674441"/>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DD4F29E8-8865-0546-B974-520739662F7D}"/>
              </a:ext>
            </a:extLst>
          </p:cNvPr>
          <p:cNvSpPr/>
          <p:nvPr/>
        </p:nvSpPr>
        <p:spPr>
          <a:xfrm>
            <a:off x="2748945" y="5492178"/>
            <a:ext cx="1126476" cy="421604"/>
          </a:xfrm>
          <a:prstGeom prst="wedgeRoundRectCallout">
            <a:avLst>
              <a:gd name="adj1" fmla="val -68622"/>
              <a:gd name="adj2" fmla="val -219338"/>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領域選択</a:t>
            </a:r>
          </a:p>
        </p:txBody>
      </p:sp>
      <p:sp>
        <p:nvSpPr>
          <p:cNvPr id="10" name="円/楕円 9">
            <a:extLst>
              <a:ext uri="{FF2B5EF4-FFF2-40B4-BE49-F238E27FC236}">
                <a16:creationId xmlns:a16="http://schemas.microsoft.com/office/drawing/2014/main" id="{304A5295-7A35-284F-A415-958F668D9FA1}"/>
              </a:ext>
            </a:extLst>
          </p:cNvPr>
          <p:cNvSpPr/>
          <p:nvPr/>
        </p:nvSpPr>
        <p:spPr>
          <a:xfrm>
            <a:off x="4798497" y="1400519"/>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C076E3F1-FDB8-2F45-A6B4-53C9BB9A5298}"/>
              </a:ext>
            </a:extLst>
          </p:cNvPr>
          <p:cNvSpPr/>
          <p:nvPr/>
        </p:nvSpPr>
        <p:spPr>
          <a:xfrm>
            <a:off x="6859210" y="1878606"/>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C98D52D7-75B5-BA4D-A302-2CC660FB0713}"/>
              </a:ext>
            </a:extLst>
          </p:cNvPr>
          <p:cNvSpPr/>
          <p:nvPr/>
        </p:nvSpPr>
        <p:spPr>
          <a:xfrm>
            <a:off x="6921791" y="2316311"/>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a:extLst>
              <a:ext uri="{FF2B5EF4-FFF2-40B4-BE49-F238E27FC236}">
                <a16:creationId xmlns:a16="http://schemas.microsoft.com/office/drawing/2014/main" id="{49A2A41A-ACC6-7046-BAF3-20521AECEF98}"/>
              </a:ext>
            </a:extLst>
          </p:cNvPr>
          <p:cNvSpPr/>
          <p:nvPr/>
        </p:nvSpPr>
        <p:spPr>
          <a:xfrm>
            <a:off x="4701166" y="3635642"/>
            <a:ext cx="2383147" cy="1164958"/>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「挿入」タブのグラフ領域にある「散布図」から「散布図」を選択する。</a:t>
            </a:r>
          </a:p>
        </p:txBody>
      </p:sp>
      <p:sp>
        <p:nvSpPr>
          <p:cNvPr id="14" name="Rectangle 5">
            <a:extLst>
              <a:ext uri="{FF2B5EF4-FFF2-40B4-BE49-F238E27FC236}">
                <a16:creationId xmlns:a16="http://schemas.microsoft.com/office/drawing/2014/main" id="{8A4D0246-50D3-3B4C-949C-DA5D5BB63C64}"/>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ハンズオン（６）</a:t>
            </a:r>
            <a:endParaRPr lang="ja-JP" altLang="ja-JP" sz="2400" b="1" kern="0" dirty="0">
              <a:solidFill>
                <a:srgbClr val="002060"/>
              </a:solidFill>
              <a:latin typeface="Meiryo UI" pitchFamily="50" charset="-128"/>
              <a:ea typeface="Meiryo UI" pitchFamily="50" charset="-128"/>
            </a:endParaRPr>
          </a:p>
        </p:txBody>
      </p:sp>
      <p:sp>
        <p:nvSpPr>
          <p:cNvPr id="15" name="スライド番号プレースホルダ 5">
            <a:extLst>
              <a:ext uri="{FF2B5EF4-FFF2-40B4-BE49-F238E27FC236}">
                <a16:creationId xmlns:a16="http://schemas.microsoft.com/office/drawing/2014/main" id="{54D8134C-5620-4BDA-BF8F-87656A6570EF}"/>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16</a:t>
            </a:fld>
            <a:endParaRPr lang="ja-JP" altLang="en-US"/>
          </a:p>
        </p:txBody>
      </p:sp>
    </p:spTree>
    <p:extLst>
      <p:ext uri="{BB962C8B-B14F-4D97-AF65-F5344CB8AC3E}">
        <p14:creationId xmlns:p14="http://schemas.microsoft.com/office/powerpoint/2010/main" val="931232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 散布図&#10;&#10;自動的に生成された説明">
            <a:extLst>
              <a:ext uri="{FF2B5EF4-FFF2-40B4-BE49-F238E27FC236}">
                <a16:creationId xmlns:a16="http://schemas.microsoft.com/office/drawing/2014/main" id="{C2813A92-2974-1B42-B465-F5C9BD038F3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2233" y="1687619"/>
            <a:ext cx="3694971" cy="2265309"/>
          </a:xfrm>
        </p:spPr>
      </p:pic>
      <p:pic>
        <p:nvPicPr>
          <p:cNvPr id="7" name="図 6" descr="グラフ, 散布図&#10;&#10;自動的に生成された説明">
            <a:extLst>
              <a:ext uri="{FF2B5EF4-FFF2-40B4-BE49-F238E27FC236}">
                <a16:creationId xmlns:a16="http://schemas.microsoft.com/office/drawing/2014/main" id="{B80A0725-7473-9A4C-8A28-1AC26B38FC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0379" y="1687619"/>
            <a:ext cx="3694971" cy="2265309"/>
          </a:xfrm>
          <a:prstGeom prst="rect">
            <a:avLst/>
          </a:prstGeom>
        </p:spPr>
      </p:pic>
      <p:sp>
        <p:nvSpPr>
          <p:cNvPr id="8" name="角丸四角形吹き出し 7">
            <a:extLst>
              <a:ext uri="{FF2B5EF4-FFF2-40B4-BE49-F238E27FC236}">
                <a16:creationId xmlns:a16="http://schemas.microsoft.com/office/drawing/2014/main" id="{BD040569-A366-D247-B84C-889D52B476C1}"/>
              </a:ext>
            </a:extLst>
          </p:cNvPr>
          <p:cNvSpPr/>
          <p:nvPr/>
        </p:nvSpPr>
        <p:spPr>
          <a:xfrm>
            <a:off x="367705" y="3952928"/>
            <a:ext cx="2464947"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散布図が表示される。</a:t>
            </a:r>
          </a:p>
        </p:txBody>
      </p:sp>
      <p:sp>
        <p:nvSpPr>
          <p:cNvPr id="9" name="角丸四角形吹き出し 8">
            <a:extLst>
              <a:ext uri="{FF2B5EF4-FFF2-40B4-BE49-F238E27FC236}">
                <a16:creationId xmlns:a16="http://schemas.microsoft.com/office/drawing/2014/main" id="{DC938D22-30CA-E340-952B-EA44B72161B0}"/>
              </a:ext>
            </a:extLst>
          </p:cNvPr>
          <p:cNvSpPr/>
          <p:nvPr/>
        </p:nvSpPr>
        <p:spPr>
          <a:xfrm>
            <a:off x="4272580" y="3976885"/>
            <a:ext cx="2892329"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タイトルと軸ラベルを追加</a:t>
            </a:r>
          </a:p>
        </p:txBody>
      </p:sp>
      <p:sp>
        <p:nvSpPr>
          <p:cNvPr id="10" name="Rectangle 5">
            <a:extLst>
              <a:ext uri="{FF2B5EF4-FFF2-40B4-BE49-F238E27FC236}">
                <a16:creationId xmlns:a16="http://schemas.microsoft.com/office/drawing/2014/main" id="{7B7650F5-72E0-2049-9E01-1BC61360C080}"/>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ハンズオン（７）</a:t>
            </a:r>
            <a:endParaRPr lang="ja-JP" altLang="ja-JP" sz="2400" b="1" kern="0" dirty="0">
              <a:solidFill>
                <a:srgbClr val="002060"/>
              </a:solidFill>
              <a:latin typeface="Meiryo UI" pitchFamily="50" charset="-128"/>
              <a:ea typeface="Meiryo UI" pitchFamily="50" charset="-128"/>
            </a:endParaRPr>
          </a:p>
        </p:txBody>
      </p:sp>
      <p:sp>
        <p:nvSpPr>
          <p:cNvPr id="11" name="スライド番号プレースホルダ 5">
            <a:extLst>
              <a:ext uri="{FF2B5EF4-FFF2-40B4-BE49-F238E27FC236}">
                <a16:creationId xmlns:a16="http://schemas.microsoft.com/office/drawing/2014/main" id="{1D186146-B7F6-44B1-88A3-732639546251}"/>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17</a:t>
            </a:fld>
            <a:endParaRPr lang="ja-JP" altLang="en-US"/>
          </a:p>
        </p:txBody>
      </p:sp>
    </p:spTree>
    <p:extLst>
      <p:ext uri="{BB962C8B-B14F-4D97-AF65-F5344CB8AC3E}">
        <p14:creationId xmlns:p14="http://schemas.microsoft.com/office/powerpoint/2010/main" val="33963694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8584693-023C-2C44-B840-0EBC0346753F}"/>
              </a:ext>
            </a:extLst>
          </p:cNvPr>
          <p:cNvSpPr>
            <a:spLocks noGrp="1"/>
          </p:cNvSpPr>
          <p:nvPr>
            <p:ph idx="1"/>
          </p:nvPr>
        </p:nvSpPr>
        <p:spPr/>
        <p:txBody>
          <a:bodyPr/>
          <a:lstStyle/>
          <a:p>
            <a:r>
              <a:rPr lang="ja-JP" altLang="en-US"/>
              <a:t>ファイル名「</a:t>
            </a:r>
            <a:r>
              <a:rPr lang="en-US" altLang="ja-JP"/>
              <a:t>d31_3</a:t>
            </a:r>
            <a:r>
              <a:rPr lang="ja-JP" altLang="en-US"/>
              <a:t>日目</a:t>
            </a:r>
            <a:r>
              <a:rPr lang="en-US" altLang="ja-JP"/>
              <a:t>_</a:t>
            </a:r>
            <a:r>
              <a:rPr lang="ja-JP" altLang="en-US"/>
              <a:t>セッション</a:t>
            </a:r>
            <a:r>
              <a:rPr lang="en-US" altLang="ja-JP"/>
              <a:t>1.xlsx</a:t>
            </a:r>
            <a:r>
              <a:rPr lang="ja-JP" altLang="en-US"/>
              <a:t>」</a:t>
            </a:r>
            <a:endParaRPr lang="en-US" altLang="ja-JP"/>
          </a:p>
          <a:p>
            <a:r>
              <a:rPr lang="ja-JP" altLang="en-US"/>
              <a:t>シート名「帯グラフ」</a:t>
            </a:r>
          </a:p>
          <a:p>
            <a:endParaRPr kumimoji="1" lang="ja-JP" altLang="en-US"/>
          </a:p>
        </p:txBody>
      </p:sp>
      <p:pic>
        <p:nvPicPr>
          <p:cNvPr id="5" name="図 4" descr="グラフィカル ユーザー インターフェイス, アプリケーション, テーブル, Excel&#10;&#10;自動的に生成された説明">
            <a:extLst>
              <a:ext uri="{FF2B5EF4-FFF2-40B4-BE49-F238E27FC236}">
                <a16:creationId xmlns:a16="http://schemas.microsoft.com/office/drawing/2014/main" id="{208466E3-ECD2-EE48-8D5E-8F6271E3D7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3717" y="1988840"/>
            <a:ext cx="3197621" cy="4373217"/>
          </a:xfrm>
          <a:prstGeom prst="rect">
            <a:avLst/>
          </a:prstGeom>
        </p:spPr>
      </p:pic>
      <p:sp>
        <p:nvSpPr>
          <p:cNvPr id="6" name="円/楕円 5">
            <a:extLst>
              <a:ext uri="{FF2B5EF4-FFF2-40B4-BE49-F238E27FC236}">
                <a16:creationId xmlns:a16="http://schemas.microsoft.com/office/drawing/2014/main" id="{6E7981CE-632D-C640-892F-EE730B35F912}"/>
              </a:ext>
            </a:extLst>
          </p:cNvPr>
          <p:cNvSpPr/>
          <p:nvPr/>
        </p:nvSpPr>
        <p:spPr>
          <a:xfrm>
            <a:off x="2751037" y="6050203"/>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5">
            <a:extLst>
              <a:ext uri="{FF2B5EF4-FFF2-40B4-BE49-F238E27FC236}">
                <a16:creationId xmlns:a16="http://schemas.microsoft.com/office/drawing/2014/main" id="{D06A5767-5AA1-5248-8A07-AC0DCC0435BE}"/>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ハンズオン（８）</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 5">
            <a:extLst>
              <a:ext uri="{FF2B5EF4-FFF2-40B4-BE49-F238E27FC236}">
                <a16:creationId xmlns:a16="http://schemas.microsoft.com/office/drawing/2014/main" id="{95DCDE3D-D8E6-443C-8C53-CFFB14712F22}"/>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18</a:t>
            </a:fld>
            <a:endParaRPr lang="ja-JP" altLang="en-US"/>
          </a:p>
        </p:txBody>
      </p:sp>
    </p:spTree>
    <p:extLst>
      <p:ext uri="{BB962C8B-B14F-4D97-AF65-F5344CB8AC3E}">
        <p14:creationId xmlns:p14="http://schemas.microsoft.com/office/powerpoint/2010/main" val="3124296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スライド番号プレースホルダ 5"/>
          <p:cNvSpPr>
            <a:spLocks noGrp="1"/>
          </p:cNvSpPr>
          <p:nvPr>
            <p:ph type="sldNum" sz="quarter" idx="12"/>
          </p:nvPr>
        </p:nvSpPr>
        <p:spPr/>
        <p:txBody>
          <a:bodyPr/>
          <a:lstStyle/>
          <a:p>
            <a:pPr>
              <a:defRPr/>
            </a:pPr>
            <a:fld id="{9CDF7619-046A-4A9F-AD4E-45299039FE9F}" type="slidenum">
              <a:rPr lang="en-US" altLang="ja-JP"/>
              <a:pPr>
                <a:defRPr/>
              </a:pPr>
              <a:t>1</a:t>
            </a:fld>
            <a:endParaRPr lang="en-US" altLang="ja-JP" dirty="0"/>
          </a:p>
        </p:txBody>
      </p:sp>
      <p:sp>
        <p:nvSpPr>
          <p:cNvPr id="2" name="正方形/長方形 1">
            <a:extLst>
              <a:ext uri="{FF2B5EF4-FFF2-40B4-BE49-F238E27FC236}">
                <a16:creationId xmlns:a16="http://schemas.microsoft.com/office/drawing/2014/main" id="{BC6987F4-D5F4-4F33-B65D-E06E648CAC50}"/>
              </a:ext>
            </a:extLst>
          </p:cNvPr>
          <p:cNvSpPr/>
          <p:nvPr/>
        </p:nvSpPr>
        <p:spPr>
          <a:xfrm>
            <a:off x="0" y="427020"/>
            <a:ext cx="903649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 name="直線コネクタ 6">
            <a:extLst>
              <a:ext uri="{FF2B5EF4-FFF2-40B4-BE49-F238E27FC236}">
                <a16:creationId xmlns:a16="http://schemas.microsoft.com/office/drawing/2014/main" id="{67C7B1AB-BDDA-4B01-A628-C3CA9AF583AF}"/>
              </a:ext>
            </a:extLst>
          </p:cNvPr>
          <p:cNvCxnSpPr/>
          <p:nvPr/>
        </p:nvCxnSpPr>
        <p:spPr>
          <a:xfrm>
            <a:off x="0" y="859068"/>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EEF48768-F304-40A3-AD63-05F388D272C0}"/>
              </a:ext>
            </a:extLst>
          </p:cNvPr>
          <p:cNvCxnSpPr>
            <a:cxnSpLocks/>
          </p:cNvCxnSpPr>
          <p:nvPr/>
        </p:nvCxnSpPr>
        <p:spPr>
          <a:xfrm>
            <a:off x="0" y="931076"/>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9896027A-1D90-4436-A465-8F83DB5A1A52}"/>
              </a:ext>
            </a:extLst>
          </p:cNvPr>
          <p:cNvCxnSpPr>
            <a:cxnSpLocks/>
          </p:cNvCxnSpPr>
          <p:nvPr/>
        </p:nvCxnSpPr>
        <p:spPr>
          <a:xfrm>
            <a:off x="0" y="1003084"/>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9460" name="Rectangle 5"/>
          <p:cNvSpPr>
            <a:spLocks noGrp="1" noChangeArrowheads="1"/>
          </p:cNvSpPr>
          <p:nvPr>
            <p:ph type="title"/>
          </p:nvPr>
        </p:nvSpPr>
        <p:spPr>
          <a:xfrm>
            <a:off x="252860" y="423245"/>
            <a:ext cx="8783636" cy="783035"/>
          </a:xfrm>
          <a:ln>
            <a:noFill/>
          </a:ln>
        </p:spPr>
        <p:txBody>
          <a:bodyPr/>
          <a:lstStyle/>
          <a:p>
            <a:pPr eaLnBrk="1" hangingPunct="1"/>
            <a:r>
              <a:rPr lang="ja-JP" altLang="en-US" sz="2400" b="1" dirty="0">
                <a:solidFill>
                  <a:srgbClr val="002060"/>
                </a:solidFill>
                <a:latin typeface="Meiryo UI" pitchFamily="50" charset="-128"/>
                <a:ea typeface="Meiryo UI" pitchFamily="50" charset="-128"/>
              </a:rPr>
              <a:t>コンテンツ</a:t>
            </a:r>
            <a:endParaRPr lang="ja-JP" altLang="ja-JP" sz="2400" b="1" dirty="0">
              <a:solidFill>
                <a:srgbClr val="002060"/>
              </a:solidFill>
              <a:latin typeface="Meiryo UI" pitchFamily="50" charset="-128"/>
              <a:ea typeface="Meiryo UI" pitchFamily="50" charset="-128"/>
            </a:endParaRPr>
          </a:p>
        </p:txBody>
      </p:sp>
      <p:sp>
        <p:nvSpPr>
          <p:cNvPr id="12" name="正方形/長方形 11">
            <a:extLst>
              <a:ext uri="{FF2B5EF4-FFF2-40B4-BE49-F238E27FC236}">
                <a16:creationId xmlns:a16="http://schemas.microsoft.com/office/drawing/2014/main" id="{C0CDA1D5-1B41-4803-A651-80479464210A}"/>
              </a:ext>
            </a:extLst>
          </p:cNvPr>
          <p:cNvSpPr/>
          <p:nvPr/>
        </p:nvSpPr>
        <p:spPr>
          <a:xfrm>
            <a:off x="0" y="44624"/>
            <a:ext cx="9144000" cy="1204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5D866C66-CE7B-46A2-88F5-F29C24596FEA}"/>
              </a:ext>
            </a:extLst>
          </p:cNvPr>
          <p:cNvSpPr/>
          <p:nvPr/>
        </p:nvSpPr>
        <p:spPr>
          <a:xfrm>
            <a:off x="0" y="427020"/>
            <a:ext cx="903649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コネクタ 13">
            <a:extLst>
              <a:ext uri="{FF2B5EF4-FFF2-40B4-BE49-F238E27FC236}">
                <a16:creationId xmlns:a16="http://schemas.microsoft.com/office/drawing/2014/main" id="{D62F2EBD-738A-452D-9353-9BE53618BA7F}"/>
              </a:ext>
            </a:extLst>
          </p:cNvPr>
          <p:cNvCxnSpPr/>
          <p:nvPr/>
        </p:nvCxnSpPr>
        <p:spPr>
          <a:xfrm>
            <a:off x="0" y="715299"/>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3F7C04E0-54EF-44DF-95A4-911A460D9E4A}"/>
              </a:ext>
            </a:extLst>
          </p:cNvPr>
          <p:cNvCxnSpPr>
            <a:cxnSpLocks/>
          </p:cNvCxnSpPr>
          <p:nvPr/>
        </p:nvCxnSpPr>
        <p:spPr>
          <a:xfrm>
            <a:off x="0" y="787307"/>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2B99A8BF-D27C-475E-9A52-47417463969D}"/>
              </a:ext>
            </a:extLst>
          </p:cNvPr>
          <p:cNvCxnSpPr>
            <a:cxnSpLocks/>
          </p:cNvCxnSpPr>
          <p:nvPr/>
        </p:nvCxnSpPr>
        <p:spPr>
          <a:xfrm>
            <a:off x="0" y="859315"/>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7" name="Rectangle 5">
            <a:extLst>
              <a:ext uri="{FF2B5EF4-FFF2-40B4-BE49-F238E27FC236}">
                <a16:creationId xmlns:a16="http://schemas.microsoft.com/office/drawing/2014/main" id="{D51FD1B5-C7E8-411B-96F8-352BFD21A1E2}"/>
              </a:ext>
            </a:extLst>
          </p:cNvPr>
          <p:cNvSpPr txBox="1">
            <a:spLocks noChangeArrowheads="1"/>
          </p:cNvSpPr>
          <p:nvPr/>
        </p:nvSpPr>
        <p:spPr bwMode="auto">
          <a:xfrm>
            <a:off x="252860" y="255243"/>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dirty="0">
                <a:solidFill>
                  <a:srgbClr val="002060"/>
                </a:solidFill>
                <a:latin typeface="Meiryo UI" pitchFamily="50" charset="-128"/>
                <a:ea typeface="Meiryo UI" pitchFamily="50" charset="-128"/>
              </a:rPr>
              <a:t>コンテンツ</a:t>
            </a:r>
            <a:endParaRPr lang="ja-JP" altLang="ja-JP" sz="2400" b="1" kern="0" dirty="0">
              <a:solidFill>
                <a:srgbClr val="002060"/>
              </a:solidFill>
              <a:latin typeface="Meiryo UI" pitchFamily="50" charset="-128"/>
              <a:ea typeface="Meiryo UI" pitchFamily="50" charset="-128"/>
            </a:endParaRPr>
          </a:p>
        </p:txBody>
      </p:sp>
      <p:graphicFrame>
        <p:nvGraphicFramePr>
          <p:cNvPr id="4" name="表 3">
            <a:extLst>
              <a:ext uri="{FF2B5EF4-FFF2-40B4-BE49-F238E27FC236}">
                <a16:creationId xmlns:a16="http://schemas.microsoft.com/office/drawing/2014/main" id="{1EAB8787-31FB-AF4B-967E-C53E2FF56891}"/>
              </a:ext>
            </a:extLst>
          </p:cNvPr>
          <p:cNvGraphicFramePr>
            <a:graphicFrameLocks noGrp="1"/>
          </p:cNvGraphicFramePr>
          <p:nvPr>
            <p:extLst>
              <p:ext uri="{D42A27DB-BD31-4B8C-83A1-F6EECF244321}">
                <p14:modId xmlns:p14="http://schemas.microsoft.com/office/powerpoint/2010/main" val="843985327"/>
              </p:ext>
            </p:extLst>
          </p:nvPr>
        </p:nvGraphicFramePr>
        <p:xfrm>
          <a:off x="303872" y="994108"/>
          <a:ext cx="8372584" cy="5619342"/>
        </p:xfrm>
        <a:graphic>
          <a:graphicData uri="http://schemas.openxmlformats.org/drawingml/2006/table">
            <a:tbl>
              <a:tblPr>
                <a:tableStyleId>{5C22544A-7EE6-4342-B048-85BDC9FD1C3A}</a:tableStyleId>
              </a:tblPr>
              <a:tblGrid>
                <a:gridCol w="2078034">
                  <a:extLst>
                    <a:ext uri="{9D8B030D-6E8A-4147-A177-3AD203B41FA5}">
                      <a16:colId xmlns:a16="http://schemas.microsoft.com/office/drawing/2014/main" val="2063990268"/>
                    </a:ext>
                  </a:extLst>
                </a:gridCol>
                <a:gridCol w="1966945">
                  <a:extLst>
                    <a:ext uri="{9D8B030D-6E8A-4147-A177-3AD203B41FA5}">
                      <a16:colId xmlns:a16="http://schemas.microsoft.com/office/drawing/2014/main" val="944976436"/>
                    </a:ext>
                  </a:extLst>
                </a:gridCol>
                <a:gridCol w="171537">
                  <a:extLst>
                    <a:ext uri="{9D8B030D-6E8A-4147-A177-3AD203B41FA5}">
                      <a16:colId xmlns:a16="http://schemas.microsoft.com/office/drawing/2014/main" val="297708892"/>
                    </a:ext>
                  </a:extLst>
                </a:gridCol>
                <a:gridCol w="2078034">
                  <a:extLst>
                    <a:ext uri="{9D8B030D-6E8A-4147-A177-3AD203B41FA5}">
                      <a16:colId xmlns:a16="http://schemas.microsoft.com/office/drawing/2014/main" val="395659038"/>
                    </a:ext>
                  </a:extLst>
                </a:gridCol>
                <a:gridCol w="2078034">
                  <a:extLst>
                    <a:ext uri="{9D8B030D-6E8A-4147-A177-3AD203B41FA5}">
                      <a16:colId xmlns:a16="http://schemas.microsoft.com/office/drawing/2014/main" val="2362373798"/>
                    </a:ext>
                  </a:extLst>
                </a:gridCol>
              </a:tblGrid>
              <a:tr h="156678">
                <a:tc gridSpan="2">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項目</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hMerge="1">
                  <a:txBody>
                    <a:bodyPr/>
                    <a:lstStyle/>
                    <a:p>
                      <a:endParaRPr kumimoji="1" lang="ja-JP" altLang="en-US"/>
                    </a:p>
                  </a:txBody>
                  <a:tcPr/>
                </a:tc>
                <a:tc>
                  <a:txBody>
                    <a:bodyPr/>
                    <a:lstStyle/>
                    <a:p>
                      <a:pPr algn="ctr" fontAlgn="ctr"/>
                      <a:r>
                        <a:rPr lang="en" sz="700" u="none" strike="noStrike">
                          <a:effectLst/>
                          <a:latin typeface="MS PGothic" panose="020B0600070205080204" pitchFamily="34" charset="-128"/>
                          <a:ea typeface="MS PGothic" panose="020B0600070205080204" pitchFamily="34" charset="-128"/>
                        </a:rPr>
                        <a:t>NO</a:t>
                      </a:r>
                      <a:endParaRPr lang="en"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時間</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実施概要</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04159288"/>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１）観光業におけるデータマーケティングの基礎</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4221672547"/>
                  </a:ext>
                </a:extLst>
              </a:tr>
              <a:tr h="115416">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オリエンテーション</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3">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3">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本講座の全体構成と目的</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1468280557"/>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観光マーケティングの重要性</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マーケティング発想の経営転換の必要性</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697819431"/>
                  </a:ext>
                </a:extLst>
              </a:tr>
              <a:tr h="115416">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観光データとは</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観光データの活用方法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772317329"/>
                  </a:ext>
                </a:extLst>
              </a:tr>
              <a:tr h="115416">
                <a:tc rowSpan="2">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2">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観光マーケティング基礎</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観光マーケティングとは</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462314398"/>
                  </a:ext>
                </a:extLst>
              </a:tr>
              <a:tr h="115416">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3</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デジタルマーケティングとは</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084609254"/>
                  </a:ext>
                </a:extLst>
              </a:tr>
              <a:tr h="156678">
                <a:tc rowSpan="8">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8">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オープンデータ・ビッグデータの活用方法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8">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4</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8">
                  <a:txBody>
                    <a:bodyPr/>
                    <a:lstStyle/>
                    <a:p>
                      <a:pPr algn="ctr" fontAlgn="ctr"/>
                      <a:r>
                        <a:rPr lang="en-US" altLang="ja-JP" sz="700" u="none" strike="noStrike" dirty="0">
                          <a:effectLst/>
                          <a:latin typeface="MS PGothic" panose="020B0600070205080204" pitchFamily="34" charset="-128"/>
                          <a:ea typeface="MS PGothic" panose="020B0600070205080204" pitchFamily="34" charset="-128"/>
                        </a:rPr>
                        <a:t>2</a:t>
                      </a:r>
                      <a:endParaRPr lang="en-US" altLang="ja-JP" sz="700" b="0" i="0" u="none" strike="noStrike" dirty="0">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UNWTO</a:t>
                      </a:r>
                      <a:r>
                        <a:rPr lang="ja-JP" altLang="en-US" sz="700" u="none" strike="noStrike">
                          <a:effectLst/>
                          <a:latin typeface="MS PGothic" panose="020B0600070205080204" pitchFamily="34" charset="-128"/>
                          <a:ea typeface="MS PGothic" panose="020B0600070205080204" pitchFamily="34" charset="-128"/>
                        </a:rPr>
                        <a:t>データ（世界の観光）の見方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1880672932"/>
                  </a:ext>
                </a:extLst>
              </a:tr>
              <a:tr h="15667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観光庁データ（宿泊旅行統計調査等）の見方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871698120"/>
                  </a:ext>
                </a:extLst>
              </a:tr>
              <a:tr h="23285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en" sz="700" u="none" strike="noStrike">
                          <a:effectLst/>
                          <a:latin typeface="MS PGothic" panose="020B0600070205080204" pitchFamily="34" charset="-128"/>
                          <a:ea typeface="MS PGothic" panose="020B0600070205080204" pitchFamily="34" charset="-128"/>
                        </a:rPr>
                        <a:t>JNTO</a:t>
                      </a:r>
                      <a:r>
                        <a:rPr lang="ja-JP" altLang="en-US" sz="700" u="none" strike="noStrike">
                          <a:effectLst/>
                          <a:latin typeface="MS PGothic" panose="020B0600070205080204" pitchFamily="34" charset="-128"/>
                          <a:ea typeface="MS PGothic" panose="020B0600070205080204" pitchFamily="34" charset="-128"/>
                        </a:rPr>
                        <a:t>データ（訪日旅行データハンドブック、訪日外客統計）の見方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614550611"/>
                  </a:ext>
                </a:extLst>
              </a:tr>
              <a:tr h="15667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沖縄県観光統計実態調査・観光客満足度調査の見方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506205393"/>
                  </a:ext>
                </a:extLst>
              </a:tr>
              <a:tr h="11541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気象庁　気象情報（要確認）</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4246645500"/>
                  </a:ext>
                </a:extLst>
              </a:tr>
              <a:tr h="15667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沖縄県地図情報システムの見方（要確認）</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856920504"/>
                  </a:ext>
                </a:extLst>
              </a:tr>
              <a:tr h="11541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en" sz="700" u="none" strike="noStrike">
                          <a:effectLst/>
                          <a:latin typeface="MS PGothic" panose="020B0600070205080204" pitchFamily="34" charset="-128"/>
                          <a:ea typeface="MS PGothic" panose="020B0600070205080204" pitchFamily="34" charset="-128"/>
                        </a:rPr>
                        <a:t>RESAS</a:t>
                      </a:r>
                      <a:r>
                        <a:rPr lang="ja-JP" altLang="en-US" sz="700" u="none" strike="noStrike">
                          <a:effectLst/>
                          <a:latin typeface="MS PGothic" panose="020B0600070205080204" pitchFamily="34" charset="-128"/>
                          <a:ea typeface="MS PGothic" panose="020B0600070205080204" pitchFamily="34" charset="-128"/>
                        </a:rPr>
                        <a:t>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246846709"/>
                  </a:ext>
                </a:extLst>
              </a:tr>
              <a:tr h="11541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観光予報プラットフォームの見方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1106266565"/>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オープンデータ・ビッグデータから分析する地域特性</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5</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事例・データ活用方法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354282622"/>
                  </a:ext>
                </a:extLst>
              </a:tr>
              <a:tr h="115416">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データの活用（演習）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6</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RESAS</a:t>
                      </a:r>
                      <a:r>
                        <a:rPr lang="ja-JP" altLang="en-US" sz="700" u="none" strike="noStrike">
                          <a:effectLst/>
                          <a:latin typeface="MS PGothic" panose="020B0600070205080204" pitchFamily="34" charset="-128"/>
                          <a:ea typeface="MS PGothic" panose="020B0600070205080204" pitchFamily="34" charset="-128"/>
                        </a:rPr>
                        <a:t>を活用した演習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623808683"/>
                  </a:ext>
                </a:extLst>
              </a:tr>
              <a:tr h="156678">
                <a:tc rowSpan="2">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rowSpan="2">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その他のデータ活用方法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7</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Google Trend</a:t>
                      </a:r>
                      <a:r>
                        <a:rPr lang="ja-JP" altLang="en-US" sz="700" u="none" strike="noStrike">
                          <a:effectLst/>
                          <a:latin typeface="MS PGothic" panose="020B0600070205080204" pitchFamily="34" charset="-128"/>
                          <a:ea typeface="MS PGothic" panose="020B0600070205080204" pitchFamily="34" charset="-128"/>
                        </a:rPr>
                        <a:t>などグーグルのビッグデータの見方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688221296"/>
                  </a:ext>
                </a:extLst>
              </a:tr>
              <a:tr h="156678">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8</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Onlne travel Agent </a:t>
                      </a:r>
                      <a:r>
                        <a:rPr lang="ja-JP" altLang="en-US" sz="700" u="none" strike="noStrike">
                          <a:effectLst/>
                          <a:latin typeface="MS PGothic" panose="020B0600070205080204" pitchFamily="34" charset="-128"/>
                          <a:ea typeface="MS PGothic" panose="020B0600070205080204" pitchFamily="34" charset="-128"/>
                        </a:rPr>
                        <a:t>のマーケティングデータの見方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555849070"/>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２）基本的な統計・ビックデータの分析スキル</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プライマリーデータの活用方法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9</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オブザベーション（顧客観察）、アンケートの活用方法</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157970221"/>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３）基本的な統計・ビックデータの分析スキル</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640386012"/>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solidFill>
                            <a:schemeClr val="tx1"/>
                          </a:solidFill>
                          <a:effectLst/>
                          <a:latin typeface="MS PGothic" panose="020B0600070205080204" pitchFamily="34" charset="-128"/>
                          <a:ea typeface="MS PGothic" panose="020B0600070205080204" pitchFamily="34" charset="-128"/>
                        </a:rPr>
                        <a:t>統計学の基礎</a:t>
                      </a:r>
                      <a:r>
                        <a:rPr lang="en-US" altLang="ja-JP" sz="700" u="none" strike="noStrike" dirty="0">
                          <a:solidFill>
                            <a:schemeClr val="tx1"/>
                          </a:solidFill>
                          <a:effectLst/>
                          <a:latin typeface="MS PGothic" panose="020B0600070205080204" pitchFamily="34" charset="-128"/>
                          <a:ea typeface="MS PGothic" panose="020B0600070205080204" pitchFamily="34" charset="-128"/>
                        </a:rPr>
                        <a:t> </a:t>
                      </a:r>
                      <a:r>
                        <a:rPr lang="ja-JP" altLang="en-US" sz="700" u="none" strike="noStrike">
                          <a:solidFill>
                            <a:schemeClr val="tx1"/>
                          </a:solidFill>
                          <a:effectLst/>
                          <a:latin typeface="MS PGothic" panose="020B0600070205080204" pitchFamily="34" charset="-128"/>
                          <a:ea typeface="MS PGothic" panose="020B0600070205080204" pitchFamily="34" charset="-128"/>
                        </a:rPr>
                        <a:t>（</a:t>
                      </a:r>
                      <a:r>
                        <a:rPr lang="en-US" altLang="ja-JP" sz="700" u="none" strike="noStrike" dirty="0">
                          <a:solidFill>
                            <a:schemeClr val="tx1"/>
                          </a:solidFill>
                          <a:effectLst/>
                          <a:latin typeface="MS PGothic" panose="020B0600070205080204" pitchFamily="34" charset="-128"/>
                          <a:ea typeface="MS PGothic" panose="020B0600070205080204" pitchFamily="34" charset="-128"/>
                        </a:rPr>
                        <a:t>EXCEL</a:t>
                      </a:r>
                      <a:r>
                        <a:rPr lang="ja-JP" altLang="en-US" sz="700" u="none" strike="noStrike">
                          <a:solidFill>
                            <a:schemeClr val="tx1"/>
                          </a:solidFill>
                          <a:effectLst/>
                          <a:latin typeface="MS PGothic" panose="020B0600070205080204" pitchFamily="34" charset="-128"/>
                          <a:ea typeface="MS PGothic" panose="020B0600070205080204" pitchFamily="34" charset="-128"/>
                        </a:rPr>
                        <a:t>実習）</a:t>
                      </a:r>
                      <a:endParaRPr lang="ja-JP" altLang="en-US" sz="700" b="0" i="0" u="none" strike="noStrike">
                        <a:solidFill>
                          <a:schemeClr val="tx1"/>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effectLst/>
                          <a:latin typeface="MS PGothic" panose="020B0600070205080204" pitchFamily="34" charset="-128"/>
                          <a:ea typeface="MS PGothic" panose="020B0600070205080204" pitchFamily="34" charset="-128"/>
                        </a:rPr>
                        <a:t>10</a:t>
                      </a:r>
                      <a:endParaRPr lang="en-US" altLang="ja-JP" sz="700" b="0" i="0" u="none" strike="noStrike" dirty="0">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effectLst/>
                          <a:latin typeface="MS PGothic" panose="020B0600070205080204" pitchFamily="34" charset="-128"/>
                          <a:ea typeface="MS PGothic" panose="020B0600070205080204" pitchFamily="34" charset="-128"/>
                        </a:rPr>
                        <a:t>2</a:t>
                      </a:r>
                      <a:endParaRPr lang="en-US" altLang="ja-JP" sz="700" b="0" i="0" u="none" strike="noStrike" dirty="0">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2042256392"/>
                  </a:ext>
                </a:extLst>
              </a:tr>
              <a:tr h="156678">
                <a:tc>
                  <a:txBody>
                    <a:bodyPr/>
                    <a:lstStyle/>
                    <a:p>
                      <a:pPr algn="l" fontAlgn="ctr"/>
                      <a:r>
                        <a:rPr lang="ja-JP" altLang="en-US" sz="700" u="none" strike="noStrike">
                          <a:solidFill>
                            <a:sysClr val="windowText" lastClr="000000"/>
                          </a:solidFill>
                          <a:effectLst/>
                          <a:latin typeface="MS PGothic" panose="020B0600070205080204" pitchFamily="34" charset="-128"/>
                          <a:ea typeface="MS PGothic" panose="020B0600070205080204" pitchFamily="34" charset="-128"/>
                        </a:rPr>
                        <a:t>　</a:t>
                      </a:r>
                      <a:endParaRPr lang="ja-JP" altLang="en-US" sz="700" b="0" i="0" u="none" strike="noStrike">
                        <a:solidFill>
                          <a:sysClr val="windowText" lastClr="00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solidFill>
                            <a:sysClr val="windowText" lastClr="000000"/>
                          </a:solidFill>
                          <a:effectLst/>
                          <a:latin typeface="MS PGothic" panose="020B0600070205080204" pitchFamily="34" charset="-128"/>
                          <a:ea typeface="MS PGothic" panose="020B0600070205080204" pitchFamily="34" charset="-128"/>
                        </a:rPr>
                        <a:t>グラフの特徴と見せ方</a:t>
                      </a:r>
                      <a:r>
                        <a:rPr lang="en-US" altLang="ja-JP" sz="700" u="none" strike="noStrike" dirty="0">
                          <a:solidFill>
                            <a:sysClr val="windowText" lastClr="000000"/>
                          </a:solidFill>
                          <a:effectLst/>
                          <a:latin typeface="MS PGothic" panose="020B0600070205080204" pitchFamily="34" charset="-128"/>
                          <a:ea typeface="MS PGothic" panose="020B0600070205080204" pitchFamily="34" charset="-128"/>
                        </a:rPr>
                        <a:t> </a:t>
                      </a:r>
                      <a:r>
                        <a:rPr lang="ja-JP" altLang="en-US" sz="700" u="none" strike="noStrike">
                          <a:solidFill>
                            <a:sysClr val="windowText" lastClr="000000"/>
                          </a:solidFill>
                          <a:effectLst/>
                          <a:latin typeface="MS PGothic" panose="020B0600070205080204" pitchFamily="34" charset="-128"/>
                          <a:ea typeface="MS PGothic" panose="020B0600070205080204" pitchFamily="34" charset="-128"/>
                        </a:rPr>
                        <a:t>（</a:t>
                      </a:r>
                      <a:r>
                        <a:rPr lang="en-US" altLang="ja-JP" sz="700" u="none" strike="noStrike" dirty="0">
                          <a:solidFill>
                            <a:sysClr val="windowText" lastClr="000000"/>
                          </a:solidFill>
                          <a:effectLst/>
                          <a:latin typeface="MS PGothic" panose="020B0600070205080204" pitchFamily="34" charset="-128"/>
                          <a:ea typeface="MS PGothic" panose="020B0600070205080204" pitchFamily="34" charset="-128"/>
                        </a:rPr>
                        <a:t>EXCEL</a:t>
                      </a:r>
                      <a:r>
                        <a:rPr lang="ja-JP" altLang="en-US" sz="700" u="none" strike="noStrike">
                          <a:solidFill>
                            <a:sysClr val="windowText" lastClr="000000"/>
                          </a:solidFill>
                          <a:effectLst/>
                          <a:latin typeface="MS PGothic" panose="020B0600070205080204" pitchFamily="34" charset="-128"/>
                          <a:ea typeface="MS PGothic" panose="020B0600070205080204" pitchFamily="34" charset="-128"/>
                        </a:rPr>
                        <a:t>実習）</a:t>
                      </a:r>
                      <a:endParaRPr lang="ja-JP" altLang="en-US" sz="700" b="0" i="0" u="none" strike="noStrike">
                        <a:solidFill>
                          <a:sysClr val="windowText" lastClr="00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solidFill>
                            <a:sysClr val="windowText" lastClr="000000"/>
                          </a:solidFill>
                          <a:effectLst/>
                          <a:latin typeface="MS PGothic" panose="020B0600070205080204" pitchFamily="34" charset="-128"/>
                          <a:ea typeface="MS PGothic" panose="020B0600070205080204" pitchFamily="34" charset="-128"/>
                        </a:rPr>
                        <a:t>11</a:t>
                      </a:r>
                      <a:endParaRPr lang="en-US" altLang="ja-JP" sz="700" b="0" i="0" u="none" strike="noStrike" dirty="0">
                        <a:solidFill>
                          <a:sysClr val="windowText" lastClr="00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solidFill>
                            <a:sysClr val="windowText" lastClr="000000"/>
                          </a:solidFill>
                          <a:effectLst/>
                          <a:latin typeface="MS PGothic" panose="020B0600070205080204" pitchFamily="34" charset="-128"/>
                          <a:ea typeface="MS PGothic" panose="020B0600070205080204" pitchFamily="34" charset="-128"/>
                        </a:rPr>
                        <a:t>2</a:t>
                      </a:r>
                      <a:endParaRPr lang="en-US" altLang="ja-JP" sz="700" b="0" i="0" u="none" strike="noStrike" dirty="0">
                        <a:solidFill>
                          <a:sysClr val="windowText" lastClr="00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solidFill>
                            <a:sysClr val="windowText" lastClr="000000"/>
                          </a:solidFill>
                          <a:effectLst/>
                          <a:latin typeface="MS PGothic" panose="020B0600070205080204" pitchFamily="34" charset="-128"/>
                          <a:ea typeface="MS PGothic" panose="020B0600070205080204" pitchFamily="34" charset="-128"/>
                        </a:rPr>
                        <a:t>　</a:t>
                      </a:r>
                      <a:endParaRPr lang="ja-JP" altLang="en-US" sz="700" b="0" i="0" u="none" strike="noStrike">
                        <a:solidFill>
                          <a:sysClr val="windowText" lastClr="00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3217635312"/>
                  </a:ext>
                </a:extLst>
              </a:tr>
              <a:tr h="156678">
                <a:tc>
                  <a:txBody>
                    <a:bodyPr/>
                    <a:lstStyle/>
                    <a:p>
                      <a:pPr algn="l" fontAlgn="ctr"/>
                      <a:r>
                        <a:rPr lang="ja-JP" altLang="en-US" sz="700" u="none" strike="noStrike">
                          <a:solidFill>
                            <a:schemeClr val="bg1"/>
                          </a:solidFill>
                          <a:effectLst/>
                          <a:latin typeface="MS PGothic" panose="020B0600070205080204" pitchFamily="34" charset="-128"/>
                          <a:ea typeface="MS PGothic" panose="020B0600070205080204" pitchFamily="34" charset="-128"/>
                        </a:rPr>
                        <a:t>　</a:t>
                      </a:r>
                      <a:endParaRPr lang="ja-JP" altLang="en-US" sz="700" b="0" i="0" u="none" strike="noStrike">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tc>
                  <a:txBody>
                    <a:bodyPr/>
                    <a:lstStyle/>
                    <a:p>
                      <a:pPr algn="l" fontAlgn="ctr"/>
                      <a:r>
                        <a:rPr lang="ja-JP" altLang="en-US" sz="700" u="none" strike="noStrike">
                          <a:solidFill>
                            <a:schemeClr val="bg1"/>
                          </a:solidFill>
                          <a:effectLst/>
                          <a:latin typeface="MS PGothic" panose="020B0600070205080204" pitchFamily="34" charset="-128"/>
                          <a:ea typeface="MS PGothic" panose="020B0600070205080204" pitchFamily="34" charset="-128"/>
                        </a:rPr>
                        <a:t>データの見える化・データの読み方（</a:t>
                      </a:r>
                      <a:r>
                        <a:rPr lang="en-US" altLang="ja-JP" sz="700" u="none" strike="noStrike" dirty="0">
                          <a:solidFill>
                            <a:schemeClr val="bg1"/>
                          </a:solidFill>
                          <a:effectLst/>
                          <a:latin typeface="MS PGothic" panose="020B0600070205080204" pitchFamily="34" charset="-128"/>
                          <a:ea typeface="MS PGothic" panose="020B0600070205080204" pitchFamily="34" charset="-128"/>
                        </a:rPr>
                        <a:t>EXCEL</a:t>
                      </a:r>
                      <a:r>
                        <a:rPr lang="ja-JP" altLang="en-US" sz="700" u="none" strike="noStrike">
                          <a:solidFill>
                            <a:schemeClr val="bg1"/>
                          </a:solidFill>
                          <a:effectLst/>
                          <a:latin typeface="MS PGothic" panose="020B0600070205080204" pitchFamily="34" charset="-128"/>
                          <a:ea typeface="MS PGothic" panose="020B0600070205080204" pitchFamily="34" charset="-128"/>
                        </a:rPr>
                        <a:t>実習）</a:t>
                      </a:r>
                      <a:endParaRPr lang="ja-JP" altLang="en-US" sz="700" b="0" i="0" u="none" strike="noStrike">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tc>
                  <a:txBody>
                    <a:bodyPr/>
                    <a:lstStyle/>
                    <a:p>
                      <a:pPr algn="ctr" fontAlgn="ctr"/>
                      <a:r>
                        <a:rPr lang="en-US" altLang="ja-JP" sz="700" u="none" strike="noStrike" dirty="0">
                          <a:solidFill>
                            <a:schemeClr val="bg1"/>
                          </a:solidFill>
                          <a:effectLst/>
                          <a:latin typeface="MS PGothic" panose="020B0600070205080204" pitchFamily="34" charset="-128"/>
                          <a:ea typeface="MS PGothic" panose="020B0600070205080204" pitchFamily="34" charset="-128"/>
                        </a:rPr>
                        <a:t>12</a:t>
                      </a:r>
                      <a:endParaRPr lang="en-US" altLang="ja-JP" sz="700" b="0" i="0" u="none" strike="noStrike" dirty="0">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tc>
                  <a:txBody>
                    <a:bodyPr/>
                    <a:lstStyle/>
                    <a:p>
                      <a:pPr algn="ctr" fontAlgn="ctr"/>
                      <a:r>
                        <a:rPr lang="en-US" altLang="ja-JP" sz="700" u="none" strike="noStrike" dirty="0">
                          <a:solidFill>
                            <a:schemeClr val="bg1"/>
                          </a:solidFill>
                          <a:effectLst/>
                          <a:latin typeface="MS PGothic" panose="020B0600070205080204" pitchFamily="34" charset="-128"/>
                          <a:ea typeface="MS PGothic" panose="020B0600070205080204" pitchFamily="34" charset="-128"/>
                        </a:rPr>
                        <a:t>2</a:t>
                      </a:r>
                      <a:endParaRPr lang="en-US" altLang="ja-JP" sz="700" b="0" i="0" u="none" strike="noStrike" dirty="0">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tc>
                  <a:txBody>
                    <a:bodyPr/>
                    <a:lstStyle/>
                    <a:p>
                      <a:pPr algn="l" fontAlgn="ctr"/>
                      <a:r>
                        <a:rPr lang="ja-JP" altLang="en-US" sz="700" u="none" strike="noStrike">
                          <a:solidFill>
                            <a:schemeClr val="bg1"/>
                          </a:solidFill>
                          <a:effectLst/>
                          <a:latin typeface="MS PGothic" panose="020B0600070205080204" pitchFamily="34" charset="-128"/>
                          <a:ea typeface="MS PGothic" panose="020B0600070205080204" pitchFamily="34" charset="-128"/>
                        </a:rPr>
                        <a:t>　</a:t>
                      </a:r>
                      <a:endParaRPr lang="ja-JP" altLang="en-US" sz="700" b="0" i="0" u="none" strike="noStrike">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chemeClr val="tx2">
                        <a:lumMod val="60000"/>
                        <a:lumOff val="40000"/>
                      </a:schemeClr>
                    </a:solidFill>
                  </a:tcPr>
                </a:tc>
                <a:extLst>
                  <a:ext uri="{0D108BD9-81ED-4DB2-BD59-A6C34878D82A}">
                    <a16:rowId xmlns:a16="http://schemas.microsoft.com/office/drawing/2014/main" val="3516387133"/>
                  </a:ext>
                </a:extLst>
              </a:tr>
              <a:tr h="156678">
                <a:tc>
                  <a:txBody>
                    <a:bodyPr/>
                    <a:lstStyle/>
                    <a:p>
                      <a:pPr algn="l" fontAlgn="ctr"/>
                      <a:r>
                        <a:rPr lang="ja-JP" altLang="en-US" sz="700" u="none" strike="noStrike">
                          <a:solidFill>
                            <a:sysClr val="windowText" lastClr="000000"/>
                          </a:solidFill>
                          <a:effectLst/>
                          <a:latin typeface="MS PGothic" panose="020B0600070205080204" pitchFamily="34" charset="-128"/>
                          <a:ea typeface="MS PGothic" panose="020B0600070205080204" pitchFamily="34" charset="-128"/>
                        </a:rPr>
                        <a:t>　</a:t>
                      </a:r>
                      <a:endParaRPr lang="ja-JP" altLang="en-US" sz="700" b="0" i="0" u="none" strike="noStrike">
                        <a:solidFill>
                          <a:sysClr val="windowText" lastClr="00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solidFill>
                            <a:sysClr val="windowText" lastClr="000000"/>
                          </a:solidFill>
                          <a:effectLst/>
                          <a:latin typeface="MS PGothic" panose="020B0600070205080204" pitchFamily="34" charset="-128"/>
                          <a:ea typeface="MS PGothic" panose="020B0600070205080204" pitchFamily="34" charset="-128"/>
                        </a:rPr>
                        <a:t>相関とクロス表（</a:t>
                      </a:r>
                      <a:r>
                        <a:rPr lang="en-US" altLang="ja-JP" sz="700" u="none" strike="noStrike" dirty="0">
                          <a:solidFill>
                            <a:sysClr val="windowText" lastClr="000000"/>
                          </a:solidFill>
                          <a:effectLst/>
                          <a:latin typeface="MS PGothic" panose="020B0600070205080204" pitchFamily="34" charset="-128"/>
                          <a:ea typeface="MS PGothic" panose="020B0600070205080204" pitchFamily="34" charset="-128"/>
                        </a:rPr>
                        <a:t>EXCEL</a:t>
                      </a:r>
                      <a:r>
                        <a:rPr lang="ja-JP" altLang="en-US" sz="700" u="none" strike="noStrike">
                          <a:solidFill>
                            <a:sysClr val="windowText" lastClr="000000"/>
                          </a:solidFill>
                          <a:effectLst/>
                          <a:latin typeface="MS PGothic" panose="020B0600070205080204" pitchFamily="34" charset="-128"/>
                          <a:ea typeface="MS PGothic" panose="020B0600070205080204" pitchFamily="34" charset="-128"/>
                        </a:rPr>
                        <a:t>実習）</a:t>
                      </a:r>
                      <a:endParaRPr lang="ja-JP" altLang="en-US" sz="700" b="0" i="0" u="none" strike="noStrike">
                        <a:solidFill>
                          <a:sysClr val="windowText" lastClr="00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solidFill>
                            <a:sysClr val="windowText" lastClr="000000"/>
                          </a:solidFill>
                          <a:effectLst/>
                          <a:latin typeface="MS PGothic" panose="020B0600070205080204" pitchFamily="34" charset="-128"/>
                          <a:ea typeface="MS PGothic" panose="020B0600070205080204" pitchFamily="34" charset="-128"/>
                        </a:rPr>
                        <a:t>13</a:t>
                      </a:r>
                      <a:endParaRPr lang="en-US" altLang="ja-JP" sz="700" b="0" i="0" u="none" strike="noStrike" dirty="0">
                        <a:solidFill>
                          <a:sysClr val="windowText" lastClr="00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dirty="0">
                          <a:solidFill>
                            <a:sysClr val="windowText" lastClr="000000"/>
                          </a:solidFill>
                          <a:effectLst/>
                          <a:latin typeface="MS PGothic" panose="020B0600070205080204" pitchFamily="34" charset="-128"/>
                          <a:ea typeface="MS PGothic" panose="020B0600070205080204" pitchFamily="34" charset="-128"/>
                        </a:rPr>
                        <a:t>2</a:t>
                      </a:r>
                      <a:endParaRPr lang="en-US" altLang="ja-JP" sz="700" b="0" i="0" u="none" strike="noStrike" dirty="0">
                        <a:solidFill>
                          <a:sysClr val="windowText" lastClr="00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solidFill>
                            <a:schemeClr val="bg1"/>
                          </a:solidFill>
                          <a:effectLst/>
                          <a:latin typeface="MS PGothic" panose="020B0600070205080204" pitchFamily="34" charset="-128"/>
                          <a:ea typeface="MS PGothic" panose="020B0600070205080204" pitchFamily="34" charset="-128"/>
                        </a:rPr>
                        <a:t>　</a:t>
                      </a:r>
                      <a:endParaRPr lang="ja-JP" altLang="en-US" sz="700" b="0" i="0" u="none" strike="noStrike">
                        <a:solidFill>
                          <a:schemeClr val="bg1"/>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1745856847"/>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データ分析の流れ</a:t>
                      </a:r>
                      <a:r>
                        <a:rPr lang="en-US" altLang="ja-JP" sz="700" u="none" strike="noStrike" dirty="0">
                          <a:effectLst/>
                          <a:latin typeface="MS PGothic" panose="020B0600070205080204" pitchFamily="34" charset="-128"/>
                          <a:ea typeface="MS PGothic" panose="020B0600070205080204" pitchFamily="34" charset="-128"/>
                        </a:rPr>
                        <a:t>  </a:t>
                      </a:r>
                      <a:r>
                        <a:rPr lang="ja-JP" altLang="en-US" sz="700" u="none" strike="noStrike">
                          <a:effectLst/>
                          <a:latin typeface="MS PGothic" panose="020B0600070205080204" pitchFamily="34" charset="-128"/>
                          <a:ea typeface="MS PGothic" panose="020B0600070205080204" pitchFamily="34" charset="-128"/>
                        </a:rPr>
                        <a:t>（</a:t>
                      </a:r>
                      <a:r>
                        <a:rPr lang="en-US" altLang="ja-JP" sz="700" u="none" strike="noStrike" dirty="0">
                          <a:effectLst/>
                          <a:latin typeface="MS PGothic" panose="020B0600070205080204" pitchFamily="34" charset="-128"/>
                          <a:ea typeface="MS PGothic" panose="020B0600070205080204" pitchFamily="34" charset="-128"/>
                        </a:rPr>
                        <a:t>EXCEL</a:t>
                      </a:r>
                      <a:r>
                        <a:rPr lang="ja-JP" altLang="en-US" sz="700" u="none" strike="noStrike">
                          <a:effectLst/>
                          <a:latin typeface="MS PGothic" panose="020B0600070205080204" pitchFamily="34" charset="-128"/>
                          <a:ea typeface="MS PGothic" panose="020B0600070205080204" pitchFamily="34" charset="-128"/>
                        </a:rPr>
                        <a:t>実習）</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14</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4070314030"/>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データの掛け合わせ</a:t>
                      </a:r>
                      <a:r>
                        <a:rPr lang="en-US" altLang="ja-JP" sz="700" u="none" strike="noStrike" dirty="0">
                          <a:effectLst/>
                          <a:latin typeface="MS PGothic" panose="020B0600070205080204" pitchFamily="34" charset="-128"/>
                          <a:ea typeface="MS PGothic" panose="020B0600070205080204" pitchFamily="34" charset="-128"/>
                        </a:rPr>
                        <a:t>  </a:t>
                      </a:r>
                      <a:r>
                        <a:rPr lang="ja-JP" altLang="en-US" sz="700" u="none" strike="noStrike">
                          <a:effectLst/>
                          <a:latin typeface="MS PGothic" panose="020B0600070205080204" pitchFamily="34" charset="-128"/>
                          <a:ea typeface="MS PGothic" panose="020B0600070205080204" pitchFamily="34" charset="-128"/>
                        </a:rPr>
                        <a:t>（</a:t>
                      </a:r>
                      <a:r>
                        <a:rPr lang="en-US" altLang="ja-JP" sz="700" u="none" strike="noStrike" dirty="0">
                          <a:effectLst/>
                          <a:latin typeface="MS PGothic" panose="020B0600070205080204" pitchFamily="34" charset="-128"/>
                          <a:ea typeface="MS PGothic" panose="020B0600070205080204" pitchFamily="34" charset="-128"/>
                        </a:rPr>
                        <a:t>EXCEL</a:t>
                      </a:r>
                      <a:r>
                        <a:rPr lang="ja-JP" altLang="en-US" sz="700" u="none" strike="noStrike">
                          <a:effectLst/>
                          <a:latin typeface="MS PGothic" panose="020B0600070205080204" pitchFamily="34" charset="-128"/>
                          <a:ea typeface="MS PGothic" panose="020B0600070205080204" pitchFamily="34" charset="-128"/>
                        </a:rPr>
                        <a:t>実習）</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15</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196250215"/>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データ分析実習</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16</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1748208568"/>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演習結果発表（通学）</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17</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3</a:t>
                      </a:r>
                      <a:endParaRPr lang="en-US" altLang="ja-JP"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FF0000"/>
                        </a:solidFill>
                        <a:effectLst/>
                        <a:latin typeface="MS PGothic" panose="020B0600070205080204" pitchFamily="34" charset="-128"/>
                        <a:ea typeface="MS PGothic" panose="020B0600070205080204" pitchFamily="34" charset="-128"/>
                      </a:endParaRPr>
                    </a:p>
                  </a:txBody>
                  <a:tcPr marL="3486" marR="3486" marT="3486" marB="0" anchor="ctr">
                    <a:solidFill>
                      <a:srgbClr val="FFFF00"/>
                    </a:solidFill>
                  </a:tcPr>
                </a:tc>
                <a:extLst>
                  <a:ext uri="{0D108BD9-81ED-4DB2-BD59-A6C34878D82A}">
                    <a16:rowId xmlns:a16="http://schemas.microsoft.com/office/drawing/2014/main" val="723818448"/>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４）データを活用したマーケティング戦略の立案</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764254212"/>
                  </a:ext>
                </a:extLst>
              </a:tr>
              <a:tr h="232854">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マーケティングフレームの活用演習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18</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データからターゲットセグメンテーションを設定し、マーケティングミックスを組み込む。</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1805922263"/>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KPI</a:t>
                      </a:r>
                      <a:r>
                        <a:rPr lang="ja-JP" altLang="en-US" sz="700" u="none" strike="noStrike">
                          <a:effectLst/>
                          <a:latin typeface="MS PGothic" panose="020B0600070205080204" pitchFamily="34" charset="-128"/>
                          <a:ea typeface="MS PGothic" panose="020B0600070205080204" pitchFamily="34" charset="-128"/>
                        </a:rPr>
                        <a:t>と</a:t>
                      </a:r>
                      <a:r>
                        <a:rPr lang="en" sz="700" u="none" strike="noStrike">
                          <a:effectLst/>
                          <a:latin typeface="MS PGothic" panose="020B0600070205080204" pitchFamily="34" charset="-128"/>
                          <a:ea typeface="MS PGothic" panose="020B0600070205080204" pitchFamily="34" charset="-128"/>
                        </a:rPr>
                        <a:t>PDCA</a:t>
                      </a:r>
                      <a:endParaRPr lang="en"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19</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en" sz="700" u="none" strike="noStrike">
                          <a:effectLst/>
                          <a:latin typeface="MS PGothic" panose="020B0600070205080204" pitchFamily="34" charset="-128"/>
                          <a:ea typeface="MS PGothic" panose="020B0600070205080204" pitchFamily="34" charset="-128"/>
                        </a:rPr>
                        <a:t>KPI</a:t>
                      </a:r>
                      <a:r>
                        <a:rPr lang="ja-JP" altLang="en-US" sz="700" u="none" strike="noStrike">
                          <a:effectLst/>
                          <a:latin typeface="MS PGothic" panose="020B0600070205080204" pitchFamily="34" charset="-128"/>
                          <a:ea typeface="MS PGothic" panose="020B0600070205080204" pitchFamily="34" charset="-128"/>
                        </a:rPr>
                        <a:t>の設定方法と</a:t>
                      </a:r>
                      <a:r>
                        <a:rPr lang="en" sz="700" u="none" strike="noStrike">
                          <a:effectLst/>
                          <a:latin typeface="MS PGothic" panose="020B0600070205080204" pitchFamily="34" charset="-128"/>
                          <a:ea typeface="MS PGothic" panose="020B0600070205080204" pitchFamily="34" charset="-128"/>
                        </a:rPr>
                        <a:t>PDCA</a:t>
                      </a:r>
                      <a:r>
                        <a:rPr lang="ja-JP" altLang="en-US" sz="700" u="none" strike="noStrike">
                          <a:effectLst/>
                          <a:latin typeface="MS PGothic" panose="020B0600070205080204" pitchFamily="34" charset="-128"/>
                          <a:ea typeface="MS PGothic" panose="020B0600070205080204" pitchFamily="34" charset="-128"/>
                        </a:rPr>
                        <a:t>の回し方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302986877"/>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マーケティング戦略書の作り方</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20</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マーケティング戦略書とは</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3507144469"/>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伝えるためのプレゼンテーションスキル</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21</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ビジネスプレゼンテーションの基本</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36019588"/>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５）データを使用した分析と観光メニュー実習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437575637"/>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戦略書の作成（演習）</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4047858299"/>
                  </a:ext>
                </a:extLst>
              </a:tr>
              <a:tr h="156678">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　</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a:effectLst/>
                          <a:latin typeface="MS PGothic" panose="020B0600070205080204" pitchFamily="34" charset="-128"/>
                          <a:ea typeface="MS PGothic" panose="020B0600070205080204" pitchFamily="34" charset="-128"/>
                        </a:rPr>
                        <a:t>観光メニュー企画演習（通学）</a:t>
                      </a:r>
                      <a:endParaRPr lang="ja-JP" altLang="en-US"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23</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ctr" fontAlgn="ctr"/>
                      <a:r>
                        <a:rPr lang="en-US" altLang="ja-JP" sz="700" u="none" strike="noStrike">
                          <a:effectLst/>
                          <a:latin typeface="MS PGothic" panose="020B0600070205080204" pitchFamily="34" charset="-128"/>
                          <a:ea typeface="MS PGothic" panose="020B0600070205080204" pitchFamily="34" charset="-128"/>
                        </a:rPr>
                        <a:t>3</a:t>
                      </a:r>
                      <a:endParaRPr lang="en-US" altLang="ja-JP" sz="700" b="0" i="0" u="none" strike="noStrike">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tc>
                  <a:txBody>
                    <a:bodyPr/>
                    <a:lstStyle/>
                    <a:p>
                      <a:pPr algn="l" fontAlgn="ctr"/>
                      <a:r>
                        <a:rPr lang="ja-JP" altLang="en-US" sz="700" u="none" strike="noStrike" dirty="0">
                          <a:effectLst/>
                          <a:latin typeface="MS PGothic" panose="020B0600070205080204" pitchFamily="34" charset="-128"/>
                          <a:ea typeface="MS PGothic" panose="020B0600070205080204" pitchFamily="34" charset="-128"/>
                        </a:rPr>
                        <a:t>マーケティング戦略書の発表</a:t>
                      </a:r>
                      <a:endParaRPr lang="ja-JP" altLang="en-US" sz="700" b="0" i="0" u="none" strike="noStrike" dirty="0">
                        <a:solidFill>
                          <a:srgbClr val="000000"/>
                        </a:solidFill>
                        <a:effectLst/>
                        <a:latin typeface="MS PGothic" panose="020B0600070205080204" pitchFamily="34" charset="-128"/>
                        <a:ea typeface="MS PGothic" panose="020B0600070205080204" pitchFamily="34" charset="-128"/>
                      </a:endParaRPr>
                    </a:p>
                  </a:txBody>
                  <a:tcPr marL="3486" marR="3486" marT="3486" marB="0" anchor="ctr"/>
                </a:tc>
                <a:extLst>
                  <a:ext uri="{0D108BD9-81ED-4DB2-BD59-A6C34878D82A}">
                    <a16:rowId xmlns:a16="http://schemas.microsoft.com/office/drawing/2014/main" val="2011915111"/>
                  </a:ext>
                </a:extLst>
              </a:tr>
            </a:tbl>
          </a:graphicData>
        </a:graphic>
      </p:graphicFrame>
    </p:spTree>
    <p:extLst>
      <p:ext uri="{BB962C8B-B14F-4D97-AF65-F5344CB8AC3E}">
        <p14:creationId xmlns:p14="http://schemas.microsoft.com/office/powerpoint/2010/main" val="8247987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9EFED22F-3517-864A-8615-FC449E76C9A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462211"/>
            <a:ext cx="3293979" cy="3096904"/>
          </a:xfrm>
        </p:spPr>
      </p:pic>
      <p:pic>
        <p:nvPicPr>
          <p:cNvPr id="7" name="図 6" descr="グラフィカル ユーザー インターフェイス, アプリケーション, テーブル, Excel&#10;&#10;自動的に生成された説明">
            <a:extLst>
              <a:ext uri="{FF2B5EF4-FFF2-40B4-BE49-F238E27FC236}">
                <a16:creationId xmlns:a16="http://schemas.microsoft.com/office/drawing/2014/main" id="{3BDBB065-132D-0A44-949C-9FD185A26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9588" y="1462211"/>
            <a:ext cx="4215762" cy="3057663"/>
          </a:xfrm>
          <a:prstGeom prst="rect">
            <a:avLst/>
          </a:prstGeom>
        </p:spPr>
      </p:pic>
      <p:sp>
        <p:nvSpPr>
          <p:cNvPr id="8" name="正方形/長方形 7">
            <a:extLst>
              <a:ext uri="{FF2B5EF4-FFF2-40B4-BE49-F238E27FC236}">
                <a16:creationId xmlns:a16="http://schemas.microsoft.com/office/drawing/2014/main" id="{4408606E-33C1-9342-A994-D2AFE1330A26}"/>
              </a:ext>
            </a:extLst>
          </p:cNvPr>
          <p:cNvSpPr/>
          <p:nvPr/>
        </p:nvSpPr>
        <p:spPr>
          <a:xfrm>
            <a:off x="763737" y="2892287"/>
            <a:ext cx="3158892" cy="1666827"/>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131BB5E3-1381-E648-BB97-497D6C69736A}"/>
              </a:ext>
            </a:extLst>
          </p:cNvPr>
          <p:cNvSpPr/>
          <p:nvPr/>
        </p:nvSpPr>
        <p:spPr>
          <a:xfrm>
            <a:off x="841471" y="4846136"/>
            <a:ext cx="1126476" cy="421604"/>
          </a:xfrm>
          <a:prstGeom prst="wedgeRoundRectCallout">
            <a:avLst>
              <a:gd name="adj1" fmla="val 8140"/>
              <a:gd name="adj2" fmla="val -19340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領域選択</a:t>
            </a:r>
          </a:p>
        </p:txBody>
      </p:sp>
      <p:sp>
        <p:nvSpPr>
          <p:cNvPr id="10" name="円/楕円 9">
            <a:extLst>
              <a:ext uri="{FF2B5EF4-FFF2-40B4-BE49-F238E27FC236}">
                <a16:creationId xmlns:a16="http://schemas.microsoft.com/office/drawing/2014/main" id="{7261B9EA-789E-274C-BCD5-E8FE2A59B639}"/>
              </a:ext>
            </a:extLst>
          </p:cNvPr>
          <p:cNvSpPr/>
          <p:nvPr/>
        </p:nvSpPr>
        <p:spPr>
          <a:xfrm>
            <a:off x="4887950" y="1522308"/>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70BEB478-3EFB-3441-A12A-8D59E7DB72FA}"/>
              </a:ext>
            </a:extLst>
          </p:cNvPr>
          <p:cNvSpPr/>
          <p:nvPr/>
        </p:nvSpPr>
        <p:spPr>
          <a:xfrm>
            <a:off x="6407469" y="1690750"/>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7F0DB1D3-4957-4B46-96D5-96FADDEB25B3}"/>
              </a:ext>
            </a:extLst>
          </p:cNvPr>
          <p:cNvSpPr/>
          <p:nvPr/>
        </p:nvSpPr>
        <p:spPr>
          <a:xfrm>
            <a:off x="7114131" y="3057272"/>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a:extLst>
              <a:ext uri="{FF2B5EF4-FFF2-40B4-BE49-F238E27FC236}">
                <a16:creationId xmlns:a16="http://schemas.microsoft.com/office/drawing/2014/main" id="{C4343134-5C7C-6447-8156-F9C76196CAC3}"/>
              </a:ext>
            </a:extLst>
          </p:cNvPr>
          <p:cNvSpPr/>
          <p:nvPr/>
        </p:nvSpPr>
        <p:spPr>
          <a:xfrm>
            <a:off x="4730984" y="4230831"/>
            <a:ext cx="2383147" cy="1164958"/>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「挿入」タブのグラフ領域にある「</a:t>
            </a:r>
            <a:r>
              <a:rPr kumimoji="1" lang="en-US" altLang="ja-JP" sz="1400"/>
              <a:t>2-D</a:t>
            </a:r>
            <a:r>
              <a:rPr kumimoji="1" lang="ja-JP" altLang="en-US" sz="1400"/>
              <a:t>横棒」から「</a:t>
            </a:r>
            <a:r>
              <a:rPr kumimoji="1" lang="en-US" altLang="ja-JP" sz="1400"/>
              <a:t>100%</a:t>
            </a:r>
            <a:r>
              <a:rPr kumimoji="1" lang="ja-JP" altLang="en-US" sz="1400"/>
              <a:t>積み上げ横棒」を選択する。</a:t>
            </a:r>
          </a:p>
        </p:txBody>
      </p:sp>
      <p:sp>
        <p:nvSpPr>
          <p:cNvPr id="14" name="Rectangle 5">
            <a:extLst>
              <a:ext uri="{FF2B5EF4-FFF2-40B4-BE49-F238E27FC236}">
                <a16:creationId xmlns:a16="http://schemas.microsoft.com/office/drawing/2014/main" id="{D5B2AECB-8C46-1B49-A83A-BE52B619A7AF}"/>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ハンズオン（９）</a:t>
            </a:r>
            <a:endParaRPr lang="ja-JP" altLang="ja-JP" sz="2400" b="1" kern="0" dirty="0">
              <a:solidFill>
                <a:srgbClr val="002060"/>
              </a:solidFill>
              <a:latin typeface="Meiryo UI" pitchFamily="50" charset="-128"/>
              <a:ea typeface="Meiryo UI" pitchFamily="50" charset="-128"/>
            </a:endParaRPr>
          </a:p>
        </p:txBody>
      </p:sp>
      <p:sp>
        <p:nvSpPr>
          <p:cNvPr id="15" name="スライド番号プレースホルダ 5">
            <a:extLst>
              <a:ext uri="{FF2B5EF4-FFF2-40B4-BE49-F238E27FC236}">
                <a16:creationId xmlns:a16="http://schemas.microsoft.com/office/drawing/2014/main" id="{EFB19B62-1A30-4B8D-BE3A-7AFE087D5170}"/>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19</a:t>
            </a:fld>
            <a:endParaRPr lang="ja-JP" altLang="en-US"/>
          </a:p>
        </p:txBody>
      </p:sp>
    </p:spTree>
    <p:extLst>
      <p:ext uri="{BB962C8B-B14F-4D97-AF65-F5344CB8AC3E}">
        <p14:creationId xmlns:p14="http://schemas.microsoft.com/office/powerpoint/2010/main" val="4243911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 棒グラフ&#10;&#10;自動的に生成された説明">
            <a:extLst>
              <a:ext uri="{FF2B5EF4-FFF2-40B4-BE49-F238E27FC236}">
                <a16:creationId xmlns:a16="http://schemas.microsoft.com/office/drawing/2014/main" id="{01111A3F-17B3-E84C-99CA-9822A86D2F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628800"/>
            <a:ext cx="3557034" cy="2180743"/>
          </a:xfrm>
        </p:spPr>
      </p:pic>
      <p:pic>
        <p:nvPicPr>
          <p:cNvPr id="7" name="図 6" descr="グラフ, 棒グラフ&#10;&#10;自動的に生成された説明">
            <a:extLst>
              <a:ext uri="{FF2B5EF4-FFF2-40B4-BE49-F238E27FC236}">
                <a16:creationId xmlns:a16="http://schemas.microsoft.com/office/drawing/2014/main" id="{B5DC357A-F30E-1048-9F3C-2072AC9205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1195" y="1628800"/>
            <a:ext cx="3804155" cy="2156146"/>
          </a:xfrm>
          <a:prstGeom prst="rect">
            <a:avLst/>
          </a:prstGeom>
        </p:spPr>
      </p:pic>
      <p:sp>
        <p:nvSpPr>
          <p:cNvPr id="8" name="角丸四角形吹き出し 7">
            <a:extLst>
              <a:ext uri="{FF2B5EF4-FFF2-40B4-BE49-F238E27FC236}">
                <a16:creationId xmlns:a16="http://schemas.microsoft.com/office/drawing/2014/main" id="{B9B79445-CBE4-A640-AFFF-2DA1B6335B46}"/>
              </a:ext>
            </a:extLst>
          </p:cNvPr>
          <p:cNvSpPr/>
          <p:nvPr/>
        </p:nvSpPr>
        <p:spPr>
          <a:xfrm>
            <a:off x="506853" y="4006245"/>
            <a:ext cx="2464947"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帯グラフが表示される。</a:t>
            </a:r>
          </a:p>
        </p:txBody>
      </p:sp>
      <p:sp>
        <p:nvSpPr>
          <p:cNvPr id="9" name="角丸四角形吹き出し 8">
            <a:extLst>
              <a:ext uri="{FF2B5EF4-FFF2-40B4-BE49-F238E27FC236}">
                <a16:creationId xmlns:a16="http://schemas.microsoft.com/office/drawing/2014/main" id="{3EFDD7ED-EEF6-6641-AB15-4C6CE1396840}"/>
              </a:ext>
            </a:extLst>
          </p:cNvPr>
          <p:cNvSpPr/>
          <p:nvPr/>
        </p:nvSpPr>
        <p:spPr>
          <a:xfrm>
            <a:off x="4262642" y="4006245"/>
            <a:ext cx="1671020"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タイトルを追加</a:t>
            </a:r>
          </a:p>
        </p:txBody>
      </p:sp>
      <p:sp>
        <p:nvSpPr>
          <p:cNvPr id="10" name="Rectangle 5">
            <a:extLst>
              <a:ext uri="{FF2B5EF4-FFF2-40B4-BE49-F238E27FC236}">
                <a16:creationId xmlns:a16="http://schemas.microsoft.com/office/drawing/2014/main" id="{144DE1E6-D5B1-6848-8EC1-D412F9FF929B}"/>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10</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1" name="スライド番号プレースホルダ 5">
            <a:extLst>
              <a:ext uri="{FF2B5EF4-FFF2-40B4-BE49-F238E27FC236}">
                <a16:creationId xmlns:a16="http://schemas.microsoft.com/office/drawing/2014/main" id="{F621FCBB-FAC9-4ACD-BB76-C4DA51DDC653}"/>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20</a:t>
            </a:fld>
            <a:endParaRPr lang="ja-JP" altLang="en-US"/>
          </a:p>
        </p:txBody>
      </p:sp>
    </p:spTree>
    <p:extLst>
      <p:ext uri="{BB962C8B-B14F-4D97-AF65-F5344CB8AC3E}">
        <p14:creationId xmlns:p14="http://schemas.microsoft.com/office/powerpoint/2010/main" val="80955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146ED25A-8832-524E-9728-632CCBD80B1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649896"/>
            <a:ext cx="3573595" cy="2564296"/>
          </a:xfrm>
        </p:spPr>
      </p:pic>
      <p:pic>
        <p:nvPicPr>
          <p:cNvPr id="7" name="図 6" descr="グラフ, 棒グラフ&#10;&#10;自動的に生成された説明">
            <a:extLst>
              <a:ext uri="{FF2B5EF4-FFF2-40B4-BE49-F238E27FC236}">
                <a16:creationId xmlns:a16="http://schemas.microsoft.com/office/drawing/2014/main" id="{79C9BD66-16E6-D644-8C42-EE04CDE247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649896"/>
            <a:ext cx="4287031" cy="2437572"/>
          </a:xfrm>
          <a:prstGeom prst="rect">
            <a:avLst/>
          </a:prstGeom>
        </p:spPr>
      </p:pic>
      <p:sp>
        <p:nvSpPr>
          <p:cNvPr id="8" name="円/楕円 7">
            <a:extLst>
              <a:ext uri="{FF2B5EF4-FFF2-40B4-BE49-F238E27FC236}">
                <a16:creationId xmlns:a16="http://schemas.microsoft.com/office/drawing/2014/main" id="{05725A97-A14A-0541-B260-F85FB2CE8E6C}"/>
              </a:ext>
            </a:extLst>
          </p:cNvPr>
          <p:cNvSpPr/>
          <p:nvPr/>
        </p:nvSpPr>
        <p:spPr>
          <a:xfrm>
            <a:off x="3240663" y="1649896"/>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a:extLst>
              <a:ext uri="{FF2B5EF4-FFF2-40B4-BE49-F238E27FC236}">
                <a16:creationId xmlns:a16="http://schemas.microsoft.com/office/drawing/2014/main" id="{2ED868B2-4445-0C41-BA15-0D2C91D038B7}"/>
              </a:ext>
            </a:extLst>
          </p:cNvPr>
          <p:cNvSpPr/>
          <p:nvPr/>
        </p:nvSpPr>
        <p:spPr>
          <a:xfrm>
            <a:off x="1226332" y="2633870"/>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B0BA8A61-F2B0-2F46-A6A7-0E648CEFED48}"/>
              </a:ext>
            </a:extLst>
          </p:cNvPr>
          <p:cNvSpPr/>
          <p:nvPr/>
        </p:nvSpPr>
        <p:spPr>
          <a:xfrm>
            <a:off x="628650" y="2445026"/>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吹き出し 11">
            <a:extLst>
              <a:ext uri="{FF2B5EF4-FFF2-40B4-BE49-F238E27FC236}">
                <a16:creationId xmlns:a16="http://schemas.microsoft.com/office/drawing/2014/main" id="{3424E873-4BCC-DA4C-B6D0-AF49DDC4A174}"/>
              </a:ext>
            </a:extLst>
          </p:cNvPr>
          <p:cNvSpPr/>
          <p:nvPr/>
        </p:nvSpPr>
        <p:spPr>
          <a:xfrm>
            <a:off x="527601" y="4311736"/>
            <a:ext cx="2225537" cy="1562289"/>
          </a:xfrm>
          <a:prstGeom prst="wedgeRoundRectCallout">
            <a:avLst>
              <a:gd name="adj1" fmla="val 5196"/>
              <a:gd name="adj2" fmla="val -143293"/>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データラベルの追加</a:t>
            </a:r>
            <a:endParaRPr kumimoji="1" lang="en-US" altLang="ja-JP" sz="1400"/>
          </a:p>
          <a:p>
            <a:r>
              <a:rPr kumimoji="1" lang="ja-JP" altLang="en-US" sz="1400"/>
              <a:t>「グラフのデザイン」タブの「グラフ要素を追加」→「データラベル」→「中央」で追加できる。</a:t>
            </a:r>
            <a:endParaRPr kumimoji="1" lang="en-US" altLang="ja-JP" sz="1400"/>
          </a:p>
          <a:p>
            <a:endParaRPr kumimoji="1" lang="ja-JP" altLang="en-US" sz="1400"/>
          </a:p>
        </p:txBody>
      </p:sp>
      <p:sp>
        <p:nvSpPr>
          <p:cNvPr id="11" name="Rectangle 5">
            <a:extLst>
              <a:ext uri="{FF2B5EF4-FFF2-40B4-BE49-F238E27FC236}">
                <a16:creationId xmlns:a16="http://schemas.microsoft.com/office/drawing/2014/main" id="{57C62C4A-5A63-8547-ACE3-6F257FAFE86A}"/>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11</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3" name="スライド番号プレースホルダ 5">
            <a:extLst>
              <a:ext uri="{FF2B5EF4-FFF2-40B4-BE49-F238E27FC236}">
                <a16:creationId xmlns:a16="http://schemas.microsoft.com/office/drawing/2014/main" id="{13A0D826-C1C4-4A3D-BA44-DD0FB6672194}"/>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21</a:t>
            </a:fld>
            <a:endParaRPr lang="ja-JP" altLang="en-US"/>
          </a:p>
        </p:txBody>
      </p:sp>
    </p:spTree>
    <p:extLst>
      <p:ext uri="{BB962C8B-B14F-4D97-AF65-F5344CB8AC3E}">
        <p14:creationId xmlns:p14="http://schemas.microsoft.com/office/powerpoint/2010/main" val="80313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txBox="1">
            <a:spLocks noChangeArrowheads="1"/>
          </p:cNvSpPr>
          <p:nvPr/>
        </p:nvSpPr>
        <p:spPr bwMode="auto">
          <a:xfrm>
            <a:off x="250825" y="2879572"/>
            <a:ext cx="8642350" cy="279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en-US" altLang="ja-JP" b="1" kern="0" dirty="0">
                <a:latin typeface="Meiryo UI" pitchFamily="50" charset="-128"/>
                <a:ea typeface="Meiryo UI" pitchFamily="50" charset="-128"/>
                <a:cs typeface="Meiryo UI" pitchFamily="50" charset="-128"/>
              </a:rPr>
              <a:t>Break Time</a:t>
            </a:r>
          </a:p>
        </p:txBody>
      </p:sp>
      <p:sp>
        <p:nvSpPr>
          <p:cNvPr id="5" name="Rectangle 5"/>
          <p:cNvSpPr txBox="1">
            <a:spLocks noChangeArrowheads="1"/>
          </p:cNvSpPr>
          <p:nvPr/>
        </p:nvSpPr>
        <p:spPr bwMode="auto">
          <a:xfrm>
            <a:off x="250825" y="3861048"/>
            <a:ext cx="8642350" cy="41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32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endParaRPr lang="en-US" altLang="ja-JP" sz="2400" b="1" kern="0" dirty="0">
              <a:latin typeface="Meiryo UI" pitchFamily="50" charset="-128"/>
              <a:ea typeface="Meiryo UI" pitchFamily="50" charset="-128"/>
              <a:cs typeface="Meiryo UI" pitchFamily="50" charset="-128"/>
            </a:endParaRPr>
          </a:p>
        </p:txBody>
      </p:sp>
      <p:sp>
        <p:nvSpPr>
          <p:cNvPr id="2" name="スライド番号プレースホルダー 1">
            <a:extLst>
              <a:ext uri="{FF2B5EF4-FFF2-40B4-BE49-F238E27FC236}">
                <a16:creationId xmlns:a16="http://schemas.microsoft.com/office/drawing/2014/main" id="{772F5220-3913-4EA0-B60F-2F98B9F5D069}"/>
              </a:ext>
            </a:extLst>
          </p:cNvPr>
          <p:cNvSpPr>
            <a:spLocks noGrp="1"/>
          </p:cNvSpPr>
          <p:nvPr>
            <p:ph type="sldNum" sz="quarter" idx="12"/>
          </p:nvPr>
        </p:nvSpPr>
        <p:spPr/>
        <p:txBody>
          <a:bodyPr/>
          <a:lstStyle/>
          <a:p>
            <a:pPr>
              <a:defRPr/>
            </a:pPr>
            <a:fld id="{22179739-F4A8-44EB-8B8E-F3F060272835}" type="slidenum">
              <a:rPr lang="ja-JP" altLang="en-US" smtClean="0"/>
              <a:pPr>
                <a:defRPr/>
              </a:pPr>
              <a:t>22</a:t>
            </a:fld>
            <a:endParaRPr lang="ja-JP" altLang="en-US"/>
          </a:p>
        </p:txBody>
      </p:sp>
    </p:spTree>
    <p:extLst>
      <p:ext uri="{BB962C8B-B14F-4D97-AF65-F5344CB8AC3E}">
        <p14:creationId xmlns:p14="http://schemas.microsoft.com/office/powerpoint/2010/main" val="15085975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8584693-023C-2C44-B840-0EBC0346753F}"/>
              </a:ext>
            </a:extLst>
          </p:cNvPr>
          <p:cNvSpPr>
            <a:spLocks noGrp="1"/>
          </p:cNvSpPr>
          <p:nvPr>
            <p:ph idx="1"/>
          </p:nvPr>
        </p:nvSpPr>
        <p:spPr/>
        <p:txBody>
          <a:bodyPr/>
          <a:lstStyle/>
          <a:p>
            <a:r>
              <a:rPr lang="ja-JP" altLang="en-US"/>
              <a:t>ファイル名「演習データ</a:t>
            </a:r>
            <a:r>
              <a:rPr lang="en-US" altLang="ja-JP" dirty="0"/>
              <a:t>D3_1.xlsx</a:t>
            </a:r>
            <a:r>
              <a:rPr lang="ja-JP" altLang="en-US"/>
              <a:t>」</a:t>
            </a:r>
            <a:endParaRPr lang="en-US" altLang="ja-JP" dirty="0"/>
          </a:p>
          <a:p>
            <a:r>
              <a:rPr lang="ja-JP" altLang="en-US"/>
              <a:t>シート名「円グラフ」</a:t>
            </a:r>
          </a:p>
          <a:p>
            <a:endParaRPr kumimoji="1" lang="ja-JP" altLang="en-US"/>
          </a:p>
        </p:txBody>
      </p:sp>
      <p:pic>
        <p:nvPicPr>
          <p:cNvPr id="5" name="図 4" descr="グラフィカル ユーザー インターフェイス, アプリケーション, テーブル, Excel&#10;&#10;自動的に生成された説明">
            <a:extLst>
              <a:ext uri="{FF2B5EF4-FFF2-40B4-BE49-F238E27FC236}">
                <a16:creationId xmlns:a16="http://schemas.microsoft.com/office/drawing/2014/main" id="{9642AFC4-3644-1048-82FA-AFBFB55FA1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2133" y="2132856"/>
            <a:ext cx="2420567" cy="4293704"/>
          </a:xfrm>
          <a:prstGeom prst="rect">
            <a:avLst/>
          </a:prstGeom>
        </p:spPr>
      </p:pic>
      <p:sp>
        <p:nvSpPr>
          <p:cNvPr id="6" name="円/楕円 5">
            <a:extLst>
              <a:ext uri="{FF2B5EF4-FFF2-40B4-BE49-F238E27FC236}">
                <a16:creationId xmlns:a16="http://schemas.microsoft.com/office/drawing/2014/main" id="{91E7BB24-E892-1749-94DD-F72C7BBE9B98}"/>
              </a:ext>
            </a:extLst>
          </p:cNvPr>
          <p:cNvSpPr/>
          <p:nvPr/>
        </p:nvSpPr>
        <p:spPr>
          <a:xfrm>
            <a:off x="3970420" y="6089676"/>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5">
            <a:extLst>
              <a:ext uri="{FF2B5EF4-FFF2-40B4-BE49-F238E27FC236}">
                <a16:creationId xmlns:a16="http://schemas.microsoft.com/office/drawing/2014/main" id="{AA43B0E3-AF16-C443-9D3C-96ADD8B7CA96}"/>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12</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 5">
            <a:extLst>
              <a:ext uri="{FF2B5EF4-FFF2-40B4-BE49-F238E27FC236}">
                <a16:creationId xmlns:a16="http://schemas.microsoft.com/office/drawing/2014/main" id="{A2F46C2E-A3E3-4D39-ACD9-B24EDD079F5C}"/>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23</a:t>
            </a:fld>
            <a:endParaRPr lang="ja-JP" altLang="en-US"/>
          </a:p>
        </p:txBody>
      </p:sp>
    </p:spTree>
    <p:extLst>
      <p:ext uri="{BB962C8B-B14F-4D97-AF65-F5344CB8AC3E}">
        <p14:creationId xmlns:p14="http://schemas.microsoft.com/office/powerpoint/2010/main" val="3572368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302B6204-FF0E-7446-B0CA-CD991ED71EB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1340768"/>
            <a:ext cx="3254099" cy="3086997"/>
          </a:xfrm>
        </p:spPr>
      </p:pic>
      <p:pic>
        <p:nvPicPr>
          <p:cNvPr id="7" name="図 6" descr="グラフィカル ユーザー インターフェイス, アプリケーション, テーブル, Excel&#10;&#10;自動的に生成された説明">
            <a:extLst>
              <a:ext uri="{FF2B5EF4-FFF2-40B4-BE49-F238E27FC236}">
                <a16:creationId xmlns:a16="http://schemas.microsoft.com/office/drawing/2014/main" id="{28F0476C-CAE2-194D-B3B4-D00675F727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9063" y="1340768"/>
            <a:ext cx="4648550" cy="3086998"/>
          </a:xfrm>
          <a:prstGeom prst="rect">
            <a:avLst/>
          </a:prstGeom>
        </p:spPr>
      </p:pic>
      <p:sp>
        <p:nvSpPr>
          <p:cNvPr id="8" name="正方形/長方形 7">
            <a:extLst>
              <a:ext uri="{FF2B5EF4-FFF2-40B4-BE49-F238E27FC236}">
                <a16:creationId xmlns:a16="http://schemas.microsoft.com/office/drawing/2014/main" id="{AE9ABC11-E5DB-9541-A2DA-CA91A33A53AC}"/>
              </a:ext>
            </a:extLst>
          </p:cNvPr>
          <p:cNvSpPr/>
          <p:nvPr/>
        </p:nvSpPr>
        <p:spPr>
          <a:xfrm>
            <a:off x="704458" y="2811761"/>
            <a:ext cx="1393054" cy="1470992"/>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AFF242DF-0B34-9644-92B0-4DF215EE43E2}"/>
              </a:ext>
            </a:extLst>
          </p:cNvPr>
          <p:cNvSpPr/>
          <p:nvPr/>
        </p:nvSpPr>
        <p:spPr>
          <a:xfrm>
            <a:off x="782191" y="4765609"/>
            <a:ext cx="1126476" cy="421604"/>
          </a:xfrm>
          <a:prstGeom prst="wedgeRoundRectCallout">
            <a:avLst>
              <a:gd name="adj1" fmla="val 8140"/>
              <a:gd name="adj2" fmla="val -19340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領域選択</a:t>
            </a:r>
          </a:p>
        </p:txBody>
      </p:sp>
      <p:sp>
        <p:nvSpPr>
          <p:cNvPr id="10" name="円/楕円 9">
            <a:extLst>
              <a:ext uri="{FF2B5EF4-FFF2-40B4-BE49-F238E27FC236}">
                <a16:creationId xmlns:a16="http://schemas.microsoft.com/office/drawing/2014/main" id="{0DFA1556-A19A-A54E-8ABF-D72A256D10A0}"/>
              </a:ext>
            </a:extLst>
          </p:cNvPr>
          <p:cNvSpPr/>
          <p:nvPr/>
        </p:nvSpPr>
        <p:spPr>
          <a:xfrm>
            <a:off x="4798852" y="1465151"/>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BA79ED36-032D-D84B-8325-D6ED51AB859A}"/>
              </a:ext>
            </a:extLst>
          </p:cNvPr>
          <p:cNvSpPr/>
          <p:nvPr/>
        </p:nvSpPr>
        <p:spPr>
          <a:xfrm>
            <a:off x="6783878" y="2015195"/>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9C650799-0FB7-5F49-8E40-C9598DD762D9}"/>
              </a:ext>
            </a:extLst>
          </p:cNvPr>
          <p:cNvSpPr/>
          <p:nvPr/>
        </p:nvSpPr>
        <p:spPr>
          <a:xfrm>
            <a:off x="6836521" y="2474877"/>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a:extLst>
              <a:ext uri="{FF2B5EF4-FFF2-40B4-BE49-F238E27FC236}">
                <a16:creationId xmlns:a16="http://schemas.microsoft.com/office/drawing/2014/main" id="{804C6DBD-75C0-6745-986F-332FC18B32D8}"/>
              </a:ext>
            </a:extLst>
          </p:cNvPr>
          <p:cNvSpPr/>
          <p:nvPr/>
        </p:nvSpPr>
        <p:spPr>
          <a:xfrm>
            <a:off x="4701521" y="3700274"/>
            <a:ext cx="2383147" cy="1164958"/>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「挿入」タブのグラフ領域にある「</a:t>
            </a:r>
            <a:r>
              <a:rPr kumimoji="1" lang="en-US" altLang="ja-JP" sz="1400"/>
              <a:t>2-D</a:t>
            </a:r>
            <a:r>
              <a:rPr kumimoji="1" lang="ja-JP" altLang="en-US" sz="1400"/>
              <a:t>円」から「円」を選択する。</a:t>
            </a:r>
          </a:p>
        </p:txBody>
      </p:sp>
      <p:sp>
        <p:nvSpPr>
          <p:cNvPr id="14" name="Rectangle 5">
            <a:extLst>
              <a:ext uri="{FF2B5EF4-FFF2-40B4-BE49-F238E27FC236}">
                <a16:creationId xmlns:a16="http://schemas.microsoft.com/office/drawing/2014/main" id="{3A5EC1CB-504D-F648-A3CC-B6FC6B9D244E}"/>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13</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5" name="スライド番号プレースホルダ 5">
            <a:extLst>
              <a:ext uri="{FF2B5EF4-FFF2-40B4-BE49-F238E27FC236}">
                <a16:creationId xmlns:a16="http://schemas.microsoft.com/office/drawing/2014/main" id="{1F62F2A2-2408-49AA-A250-AA4A0375F00F}"/>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24</a:t>
            </a:fld>
            <a:endParaRPr lang="ja-JP" altLang="en-US"/>
          </a:p>
        </p:txBody>
      </p:sp>
    </p:spTree>
    <p:extLst>
      <p:ext uri="{BB962C8B-B14F-4D97-AF65-F5344CB8AC3E}">
        <p14:creationId xmlns:p14="http://schemas.microsoft.com/office/powerpoint/2010/main" val="23823825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 円グラフ&#10;&#10;自動的に生成された説明">
            <a:extLst>
              <a:ext uri="{FF2B5EF4-FFF2-40B4-BE49-F238E27FC236}">
                <a16:creationId xmlns:a16="http://schemas.microsoft.com/office/drawing/2014/main" id="{C5FFE081-2AAB-8A4B-84EE-C2BA8EDDEA9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4838" y="1484784"/>
            <a:ext cx="3704259" cy="2042205"/>
          </a:xfrm>
        </p:spPr>
      </p:pic>
      <p:pic>
        <p:nvPicPr>
          <p:cNvPr id="7" name="図 6" descr="グラフィカル ユーザー インターフェイス, グラフ, アプリケーション, Excel&#10;&#10;自動的に生成された説明">
            <a:extLst>
              <a:ext uri="{FF2B5EF4-FFF2-40B4-BE49-F238E27FC236}">
                <a16:creationId xmlns:a16="http://schemas.microsoft.com/office/drawing/2014/main" id="{804C2FDE-C2B2-074A-BB9E-0EF631D9AC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8188" y="1484784"/>
            <a:ext cx="4019294" cy="3385102"/>
          </a:xfrm>
          <a:prstGeom prst="rect">
            <a:avLst/>
          </a:prstGeom>
        </p:spPr>
      </p:pic>
      <p:sp>
        <p:nvSpPr>
          <p:cNvPr id="9" name="円/楕円 8">
            <a:extLst>
              <a:ext uri="{FF2B5EF4-FFF2-40B4-BE49-F238E27FC236}">
                <a16:creationId xmlns:a16="http://schemas.microsoft.com/office/drawing/2014/main" id="{AB88324A-F511-0D4F-AEE2-50ABDD1016ED}"/>
              </a:ext>
            </a:extLst>
          </p:cNvPr>
          <p:cNvSpPr/>
          <p:nvPr/>
        </p:nvSpPr>
        <p:spPr>
          <a:xfrm>
            <a:off x="5522944" y="3177335"/>
            <a:ext cx="933069" cy="261036"/>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F6FBBA1E-7498-F648-BA5B-B9CAD4BAC94F}"/>
              </a:ext>
            </a:extLst>
          </p:cNvPr>
          <p:cNvSpPr/>
          <p:nvPr/>
        </p:nvSpPr>
        <p:spPr>
          <a:xfrm>
            <a:off x="4696663" y="2504092"/>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吹き出し 10">
            <a:extLst>
              <a:ext uri="{FF2B5EF4-FFF2-40B4-BE49-F238E27FC236}">
                <a16:creationId xmlns:a16="http://schemas.microsoft.com/office/drawing/2014/main" id="{D4C8ADE6-EC6F-4548-9D6D-C9D5E9EEA792}"/>
              </a:ext>
            </a:extLst>
          </p:cNvPr>
          <p:cNvSpPr/>
          <p:nvPr/>
        </p:nvSpPr>
        <p:spPr>
          <a:xfrm>
            <a:off x="323528" y="3784162"/>
            <a:ext cx="2464947"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円グラフが表示される。</a:t>
            </a:r>
          </a:p>
        </p:txBody>
      </p:sp>
      <p:sp>
        <p:nvSpPr>
          <p:cNvPr id="12" name="角丸四角形吹き出し 11">
            <a:extLst>
              <a:ext uri="{FF2B5EF4-FFF2-40B4-BE49-F238E27FC236}">
                <a16:creationId xmlns:a16="http://schemas.microsoft.com/office/drawing/2014/main" id="{733FF35C-47D3-9A42-A515-39A5C0CC67D1}"/>
              </a:ext>
            </a:extLst>
          </p:cNvPr>
          <p:cNvSpPr/>
          <p:nvPr/>
        </p:nvSpPr>
        <p:spPr>
          <a:xfrm>
            <a:off x="6570451" y="4975756"/>
            <a:ext cx="2225537" cy="450441"/>
          </a:xfrm>
          <a:prstGeom prst="wedgeRoundRectCallout">
            <a:avLst>
              <a:gd name="adj1" fmla="val 5196"/>
              <a:gd name="adj2" fmla="val -143293"/>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データラベルの追加</a:t>
            </a:r>
          </a:p>
        </p:txBody>
      </p:sp>
      <p:sp>
        <p:nvSpPr>
          <p:cNvPr id="13" name="Rectangle 5">
            <a:extLst>
              <a:ext uri="{FF2B5EF4-FFF2-40B4-BE49-F238E27FC236}">
                <a16:creationId xmlns:a16="http://schemas.microsoft.com/office/drawing/2014/main" id="{5F4562D7-6B5F-EB48-B8D1-D4A794F9E0FE}"/>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14</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4" name="スライド番号プレースホルダ 5">
            <a:extLst>
              <a:ext uri="{FF2B5EF4-FFF2-40B4-BE49-F238E27FC236}">
                <a16:creationId xmlns:a16="http://schemas.microsoft.com/office/drawing/2014/main" id="{6050D5DA-DC44-4216-AC45-7B1ECCA79D85}"/>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25</a:t>
            </a:fld>
            <a:endParaRPr lang="ja-JP" altLang="en-US"/>
          </a:p>
        </p:txBody>
      </p:sp>
    </p:spTree>
    <p:extLst>
      <p:ext uri="{BB962C8B-B14F-4D97-AF65-F5344CB8AC3E}">
        <p14:creationId xmlns:p14="http://schemas.microsoft.com/office/powerpoint/2010/main" val="4253740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D363527A-60B0-7A48-BF7C-E9D5F17A82A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8232" y="1340768"/>
            <a:ext cx="3973768" cy="3614807"/>
          </a:xfrm>
        </p:spPr>
      </p:pic>
      <p:pic>
        <p:nvPicPr>
          <p:cNvPr id="7" name="図 6" descr="グラフィカル ユーザー インターフェイス, アプリケーション&#10;&#10;自動的に生成された説明">
            <a:extLst>
              <a:ext uri="{FF2B5EF4-FFF2-40B4-BE49-F238E27FC236}">
                <a16:creationId xmlns:a16="http://schemas.microsoft.com/office/drawing/2014/main" id="{361B00E2-0627-794A-8640-C29FBB1DDF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8048" y="1667050"/>
            <a:ext cx="1267008" cy="3131930"/>
          </a:xfrm>
          <a:prstGeom prst="rect">
            <a:avLst/>
          </a:prstGeom>
        </p:spPr>
      </p:pic>
      <p:pic>
        <p:nvPicPr>
          <p:cNvPr id="9" name="図 8" descr="グラフィカル ユーザー インターフェイス, アプリケーション&#10;&#10;自動的に生成された説明">
            <a:extLst>
              <a:ext uri="{FF2B5EF4-FFF2-40B4-BE49-F238E27FC236}">
                <a16:creationId xmlns:a16="http://schemas.microsoft.com/office/drawing/2014/main" id="{F8084FEE-FD47-C743-BDD4-5DD9F2B098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4690" y="1668155"/>
            <a:ext cx="1243944" cy="3130825"/>
          </a:xfrm>
          <a:prstGeom prst="rect">
            <a:avLst/>
          </a:prstGeom>
        </p:spPr>
      </p:pic>
      <p:sp>
        <p:nvSpPr>
          <p:cNvPr id="10" name="角丸四角形吹き出し 9">
            <a:extLst>
              <a:ext uri="{FF2B5EF4-FFF2-40B4-BE49-F238E27FC236}">
                <a16:creationId xmlns:a16="http://schemas.microsoft.com/office/drawing/2014/main" id="{6C13CF5E-951E-094B-8CB5-AE75CCA33FB5}"/>
              </a:ext>
            </a:extLst>
          </p:cNvPr>
          <p:cNvSpPr/>
          <p:nvPr/>
        </p:nvSpPr>
        <p:spPr>
          <a:xfrm>
            <a:off x="2585116" y="5356808"/>
            <a:ext cx="2225537" cy="1116364"/>
          </a:xfrm>
          <a:prstGeom prst="wedgeRoundRectCallout">
            <a:avLst>
              <a:gd name="adj1" fmla="val 4749"/>
              <a:gd name="adj2" fmla="val -9432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データラベルを選択した後に右クリック。</a:t>
            </a:r>
            <a:endParaRPr kumimoji="1" lang="en-US" altLang="ja-JP" sz="1400"/>
          </a:p>
          <a:p>
            <a:r>
              <a:rPr kumimoji="1" lang="ja-JP" altLang="en-US" sz="1400"/>
              <a:t>「データラベルの書式設定」を選択。</a:t>
            </a:r>
          </a:p>
        </p:txBody>
      </p:sp>
      <p:sp>
        <p:nvSpPr>
          <p:cNvPr id="11" name="円/楕円 10">
            <a:extLst>
              <a:ext uri="{FF2B5EF4-FFF2-40B4-BE49-F238E27FC236}">
                <a16:creationId xmlns:a16="http://schemas.microsoft.com/office/drawing/2014/main" id="{D7ABBC01-4E2E-4244-BCA0-05943C2EAE9B}"/>
              </a:ext>
            </a:extLst>
          </p:cNvPr>
          <p:cNvSpPr/>
          <p:nvPr/>
        </p:nvSpPr>
        <p:spPr>
          <a:xfrm>
            <a:off x="3499782" y="4668462"/>
            <a:ext cx="933069" cy="261036"/>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5D14E316-3285-5241-BF15-FD8B1DA04F5D}"/>
              </a:ext>
            </a:extLst>
          </p:cNvPr>
          <p:cNvSpPr/>
          <p:nvPr/>
        </p:nvSpPr>
        <p:spPr>
          <a:xfrm>
            <a:off x="7274690" y="3017653"/>
            <a:ext cx="933069" cy="261036"/>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右矢印 12">
            <a:extLst>
              <a:ext uri="{FF2B5EF4-FFF2-40B4-BE49-F238E27FC236}">
                <a16:creationId xmlns:a16="http://schemas.microsoft.com/office/drawing/2014/main" id="{FFB511B8-D530-964C-8A65-CF28AC1D29AF}"/>
              </a:ext>
            </a:extLst>
          </p:cNvPr>
          <p:cNvSpPr/>
          <p:nvPr/>
        </p:nvSpPr>
        <p:spPr>
          <a:xfrm>
            <a:off x="6915877" y="2905024"/>
            <a:ext cx="327992" cy="9212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吹き出し 13">
            <a:extLst>
              <a:ext uri="{FF2B5EF4-FFF2-40B4-BE49-F238E27FC236}">
                <a16:creationId xmlns:a16="http://schemas.microsoft.com/office/drawing/2014/main" id="{4115F628-8680-674C-A80D-03ECCFAB6C54}"/>
              </a:ext>
            </a:extLst>
          </p:cNvPr>
          <p:cNvSpPr/>
          <p:nvPr/>
        </p:nvSpPr>
        <p:spPr>
          <a:xfrm>
            <a:off x="6289813" y="5180524"/>
            <a:ext cx="2225537" cy="640714"/>
          </a:xfrm>
          <a:prstGeom prst="wedgeRoundRectCallout">
            <a:avLst>
              <a:gd name="adj1" fmla="val 14127"/>
              <a:gd name="adj2" fmla="val -33942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パーセンテージにチェックを入れる。</a:t>
            </a:r>
          </a:p>
        </p:txBody>
      </p:sp>
      <p:sp>
        <p:nvSpPr>
          <p:cNvPr id="15" name="Rectangle 5">
            <a:extLst>
              <a:ext uri="{FF2B5EF4-FFF2-40B4-BE49-F238E27FC236}">
                <a16:creationId xmlns:a16="http://schemas.microsoft.com/office/drawing/2014/main" id="{91AD6718-B958-5A49-9C62-FCB8135B10BA}"/>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15</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6" name="スライド番号プレースホルダ 5">
            <a:extLst>
              <a:ext uri="{FF2B5EF4-FFF2-40B4-BE49-F238E27FC236}">
                <a16:creationId xmlns:a16="http://schemas.microsoft.com/office/drawing/2014/main" id="{6F11039E-A0B4-47E5-89E9-5F426F2DA940}"/>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26</a:t>
            </a:fld>
            <a:endParaRPr lang="ja-JP" altLang="en-US"/>
          </a:p>
        </p:txBody>
      </p:sp>
    </p:spTree>
    <p:extLst>
      <p:ext uri="{BB962C8B-B14F-4D97-AF65-F5344CB8AC3E}">
        <p14:creationId xmlns:p14="http://schemas.microsoft.com/office/powerpoint/2010/main" val="1004746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 円グラフ&#10;&#10;自動的に生成された説明">
            <a:extLst>
              <a:ext uri="{FF2B5EF4-FFF2-40B4-BE49-F238E27FC236}">
                <a16:creationId xmlns:a16="http://schemas.microsoft.com/office/drawing/2014/main" id="{7BBE3D82-18BF-6349-BE28-DB290238289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3250" y="2060848"/>
            <a:ext cx="5397500" cy="2984500"/>
          </a:xfrm>
        </p:spPr>
      </p:pic>
      <p:sp>
        <p:nvSpPr>
          <p:cNvPr id="6" name="Rectangle 5">
            <a:extLst>
              <a:ext uri="{FF2B5EF4-FFF2-40B4-BE49-F238E27FC236}">
                <a16:creationId xmlns:a16="http://schemas.microsoft.com/office/drawing/2014/main" id="{7463B760-ED67-6646-BF02-3BBE01107CDE}"/>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16</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 5">
            <a:extLst>
              <a:ext uri="{FF2B5EF4-FFF2-40B4-BE49-F238E27FC236}">
                <a16:creationId xmlns:a16="http://schemas.microsoft.com/office/drawing/2014/main" id="{926BCD27-51BC-49D0-9A20-1C743E3879C4}"/>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27</a:t>
            </a:fld>
            <a:endParaRPr lang="ja-JP" altLang="en-US"/>
          </a:p>
        </p:txBody>
      </p:sp>
    </p:spTree>
    <p:extLst>
      <p:ext uri="{BB962C8B-B14F-4D97-AF65-F5344CB8AC3E}">
        <p14:creationId xmlns:p14="http://schemas.microsoft.com/office/powerpoint/2010/main" val="41550539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8584693-023C-2C44-B840-0EBC0346753F}"/>
              </a:ext>
            </a:extLst>
          </p:cNvPr>
          <p:cNvSpPr>
            <a:spLocks noGrp="1"/>
          </p:cNvSpPr>
          <p:nvPr>
            <p:ph idx="1"/>
          </p:nvPr>
        </p:nvSpPr>
        <p:spPr/>
        <p:txBody>
          <a:bodyPr/>
          <a:lstStyle/>
          <a:p>
            <a:r>
              <a:rPr lang="ja-JP" altLang="en-US"/>
              <a:t>ファイル名「演習データ</a:t>
            </a:r>
            <a:r>
              <a:rPr lang="en-US" altLang="ja-JP" dirty="0"/>
              <a:t>D3_1.xlsx</a:t>
            </a:r>
            <a:r>
              <a:rPr lang="ja-JP" altLang="en-US"/>
              <a:t>」</a:t>
            </a:r>
            <a:endParaRPr lang="en-US" altLang="ja-JP" dirty="0"/>
          </a:p>
          <a:p>
            <a:r>
              <a:rPr lang="ja-JP" altLang="en-US"/>
              <a:t>シート名「棒グラフ」</a:t>
            </a:r>
          </a:p>
          <a:p>
            <a:endParaRPr kumimoji="1" lang="ja-JP" altLang="en-US"/>
          </a:p>
        </p:txBody>
      </p:sp>
      <p:pic>
        <p:nvPicPr>
          <p:cNvPr id="5" name="図 4" descr="グラフィカル ユーザー インターフェイス, アプリケーション, テーブル, Excel&#10;&#10;自動的に生成された説明">
            <a:extLst>
              <a:ext uri="{FF2B5EF4-FFF2-40B4-BE49-F238E27FC236}">
                <a16:creationId xmlns:a16="http://schemas.microsoft.com/office/drawing/2014/main" id="{127784EE-07FD-1947-AC95-B4939AA207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6676" y="2204864"/>
            <a:ext cx="3190766" cy="4194313"/>
          </a:xfrm>
          <a:prstGeom prst="rect">
            <a:avLst/>
          </a:prstGeom>
        </p:spPr>
      </p:pic>
      <p:sp>
        <p:nvSpPr>
          <p:cNvPr id="6" name="円/楕円 5">
            <a:extLst>
              <a:ext uri="{FF2B5EF4-FFF2-40B4-BE49-F238E27FC236}">
                <a16:creationId xmlns:a16="http://schemas.microsoft.com/office/drawing/2014/main" id="{2DE625D1-5E74-E04E-AD52-CD116524CC4F}"/>
              </a:ext>
            </a:extLst>
          </p:cNvPr>
          <p:cNvSpPr/>
          <p:nvPr/>
        </p:nvSpPr>
        <p:spPr>
          <a:xfrm>
            <a:off x="4161269" y="6088496"/>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5">
            <a:extLst>
              <a:ext uri="{FF2B5EF4-FFF2-40B4-BE49-F238E27FC236}">
                <a16:creationId xmlns:a16="http://schemas.microsoft.com/office/drawing/2014/main" id="{A0E89EF8-CACC-B64E-B661-67EDFFCAFCEB}"/>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17</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 5">
            <a:extLst>
              <a:ext uri="{FF2B5EF4-FFF2-40B4-BE49-F238E27FC236}">
                <a16:creationId xmlns:a16="http://schemas.microsoft.com/office/drawing/2014/main" id="{0BBC698C-BEB1-49D7-AD40-816C28BA16F5}"/>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28</a:t>
            </a:fld>
            <a:endParaRPr lang="ja-JP" altLang="en-US"/>
          </a:p>
        </p:txBody>
      </p:sp>
    </p:spTree>
    <p:extLst>
      <p:ext uri="{BB962C8B-B14F-4D97-AF65-F5344CB8AC3E}">
        <p14:creationId xmlns:p14="http://schemas.microsoft.com/office/powerpoint/2010/main" val="1400408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5388F41-D2BA-4D3F-8517-9D7B1ED10FCA}"/>
              </a:ext>
            </a:extLst>
          </p:cNvPr>
          <p:cNvSpPr>
            <a:spLocks noGrp="1"/>
          </p:cNvSpPr>
          <p:nvPr>
            <p:ph type="sldNum" sz="quarter" idx="12"/>
          </p:nvPr>
        </p:nvSpPr>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2</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cxnSp>
        <p:nvCxnSpPr>
          <p:cNvPr id="6" name="直線コネクタ 5">
            <a:extLst>
              <a:ext uri="{FF2B5EF4-FFF2-40B4-BE49-F238E27FC236}">
                <a16:creationId xmlns:a16="http://schemas.microsoft.com/office/drawing/2014/main" id="{3A3DC020-3345-48F9-A28E-50C654445044}"/>
              </a:ext>
            </a:extLst>
          </p:cNvPr>
          <p:cNvCxnSpPr/>
          <p:nvPr/>
        </p:nvCxnSpPr>
        <p:spPr>
          <a:xfrm>
            <a:off x="0" y="4293096"/>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7F9D7EB9-9D01-490F-9CEA-AFEE6EDA7604}"/>
              </a:ext>
            </a:extLst>
          </p:cNvPr>
          <p:cNvCxnSpPr>
            <a:cxnSpLocks/>
          </p:cNvCxnSpPr>
          <p:nvPr/>
        </p:nvCxnSpPr>
        <p:spPr>
          <a:xfrm>
            <a:off x="0" y="4365104"/>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1B1DA05-E539-4A33-B668-5BD0E7DDC53A}"/>
              </a:ext>
            </a:extLst>
          </p:cNvPr>
          <p:cNvCxnSpPr>
            <a:cxnSpLocks/>
          </p:cNvCxnSpPr>
          <p:nvPr/>
        </p:nvCxnSpPr>
        <p:spPr>
          <a:xfrm>
            <a:off x="0" y="4437112"/>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FE27BFD7-C4F4-4801-868E-7A7DDF5E7FC2}"/>
              </a:ext>
            </a:extLst>
          </p:cNvPr>
          <p:cNvSpPr/>
          <p:nvPr/>
        </p:nvSpPr>
        <p:spPr>
          <a:xfrm>
            <a:off x="0" y="185113"/>
            <a:ext cx="8964165" cy="7920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UI"/>
              <a:ea typeface="Meiryo UI"/>
              <a:cs typeface="+mn-cs"/>
            </a:endParaRPr>
          </a:p>
        </p:txBody>
      </p:sp>
      <p:sp>
        <p:nvSpPr>
          <p:cNvPr id="10" name="タイトル 1">
            <a:extLst>
              <a:ext uri="{FF2B5EF4-FFF2-40B4-BE49-F238E27FC236}">
                <a16:creationId xmlns:a16="http://schemas.microsoft.com/office/drawing/2014/main" id="{27C1161D-B513-F245-BB6B-E9BE7EB918F9}"/>
              </a:ext>
            </a:extLst>
          </p:cNvPr>
          <p:cNvSpPr txBox="1">
            <a:spLocks/>
          </p:cNvSpPr>
          <p:nvPr/>
        </p:nvSpPr>
        <p:spPr bwMode="auto">
          <a:xfrm>
            <a:off x="323527" y="3654660"/>
            <a:ext cx="8460109" cy="56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4000" b="1" cap="all">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r>
              <a:rPr lang="ja-JP" altLang="en-US" sz="3200">
                <a:latin typeface="Meiryo" panose="020B0604030504040204" pitchFamily="34" charset="-128"/>
                <a:ea typeface="Meiryo" panose="020B0604030504040204" pitchFamily="34" charset="-128"/>
              </a:rPr>
              <a:t>データの見える化・データの読み方</a:t>
            </a:r>
            <a:endParaRPr lang="ja-JP" altLang="en-US" sz="2400" kern="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136610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アプリケーション, テーブル, Excel&#10;&#10;自動的に生成された説明">
            <a:extLst>
              <a:ext uri="{FF2B5EF4-FFF2-40B4-BE49-F238E27FC236}">
                <a16:creationId xmlns:a16="http://schemas.microsoft.com/office/drawing/2014/main" id="{2692E686-8DBC-0142-B083-D5774BF6533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272072"/>
            <a:ext cx="3029553" cy="2804215"/>
          </a:xfrm>
        </p:spPr>
      </p:pic>
      <p:pic>
        <p:nvPicPr>
          <p:cNvPr id="7" name="図 6" descr="グラフィカル ユーザー インターフェイス, アプリケーション, テーブル, Excel&#10;&#10;自動的に生成された説明">
            <a:extLst>
              <a:ext uri="{FF2B5EF4-FFF2-40B4-BE49-F238E27FC236}">
                <a16:creationId xmlns:a16="http://schemas.microsoft.com/office/drawing/2014/main" id="{32C06FE6-D2F2-9440-BB97-9B7913325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5713" y="1291950"/>
            <a:ext cx="4712723" cy="3218238"/>
          </a:xfrm>
          <a:prstGeom prst="rect">
            <a:avLst/>
          </a:prstGeom>
        </p:spPr>
      </p:pic>
      <p:sp>
        <p:nvSpPr>
          <p:cNvPr id="8" name="正方形/長方形 7">
            <a:extLst>
              <a:ext uri="{FF2B5EF4-FFF2-40B4-BE49-F238E27FC236}">
                <a16:creationId xmlns:a16="http://schemas.microsoft.com/office/drawing/2014/main" id="{6D713559-BF3D-4242-9065-8666811E78D8}"/>
              </a:ext>
            </a:extLst>
          </p:cNvPr>
          <p:cNvSpPr/>
          <p:nvPr/>
        </p:nvSpPr>
        <p:spPr>
          <a:xfrm>
            <a:off x="704103" y="2524539"/>
            <a:ext cx="2864045" cy="1470992"/>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E34A7630-5067-394C-8DA3-7E7C67A97EF4}"/>
              </a:ext>
            </a:extLst>
          </p:cNvPr>
          <p:cNvSpPr/>
          <p:nvPr/>
        </p:nvSpPr>
        <p:spPr>
          <a:xfrm>
            <a:off x="781837" y="4478387"/>
            <a:ext cx="1126476" cy="421604"/>
          </a:xfrm>
          <a:prstGeom prst="wedgeRoundRectCallout">
            <a:avLst>
              <a:gd name="adj1" fmla="val 8140"/>
              <a:gd name="adj2" fmla="val -19340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領域選択</a:t>
            </a:r>
          </a:p>
        </p:txBody>
      </p:sp>
      <p:sp>
        <p:nvSpPr>
          <p:cNvPr id="10" name="円/楕円 9">
            <a:extLst>
              <a:ext uri="{FF2B5EF4-FFF2-40B4-BE49-F238E27FC236}">
                <a16:creationId xmlns:a16="http://schemas.microsoft.com/office/drawing/2014/main" id="{6A5622B4-C72C-D344-ABDA-9A0F1F02C1DF}"/>
              </a:ext>
            </a:extLst>
          </p:cNvPr>
          <p:cNvSpPr/>
          <p:nvPr/>
        </p:nvSpPr>
        <p:spPr>
          <a:xfrm>
            <a:off x="4669331" y="1440275"/>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88D23B0D-DFDF-4B41-B8CF-4C82126108BE}"/>
              </a:ext>
            </a:extLst>
          </p:cNvPr>
          <p:cNvSpPr/>
          <p:nvPr/>
        </p:nvSpPr>
        <p:spPr>
          <a:xfrm>
            <a:off x="6654357" y="1710164"/>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64B426EF-9E8D-9148-90E9-216510F0CA7B}"/>
              </a:ext>
            </a:extLst>
          </p:cNvPr>
          <p:cNvSpPr/>
          <p:nvPr/>
        </p:nvSpPr>
        <p:spPr>
          <a:xfrm>
            <a:off x="7034661" y="2068969"/>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a:extLst>
              <a:ext uri="{FF2B5EF4-FFF2-40B4-BE49-F238E27FC236}">
                <a16:creationId xmlns:a16="http://schemas.microsoft.com/office/drawing/2014/main" id="{8397FCC6-612D-DC49-85CF-18E60AF58E30}"/>
              </a:ext>
            </a:extLst>
          </p:cNvPr>
          <p:cNvSpPr/>
          <p:nvPr/>
        </p:nvSpPr>
        <p:spPr>
          <a:xfrm>
            <a:off x="4572000" y="3675398"/>
            <a:ext cx="2383147" cy="1164958"/>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「挿入」タブのグラフ領域にある「</a:t>
            </a:r>
            <a:r>
              <a:rPr kumimoji="1" lang="en-US" altLang="ja-JP" sz="1400"/>
              <a:t>2-D</a:t>
            </a:r>
            <a:r>
              <a:rPr kumimoji="1" lang="ja-JP" altLang="en-US" sz="1400"/>
              <a:t>縦棒」から「積み上げ縦棒」を選択する。</a:t>
            </a:r>
          </a:p>
        </p:txBody>
      </p:sp>
      <p:sp>
        <p:nvSpPr>
          <p:cNvPr id="14" name="Rectangle 5">
            <a:extLst>
              <a:ext uri="{FF2B5EF4-FFF2-40B4-BE49-F238E27FC236}">
                <a16:creationId xmlns:a16="http://schemas.microsoft.com/office/drawing/2014/main" id="{3055F5BF-AA59-2348-85AE-405C7591E010}"/>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18</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5" name="スライド番号プレースホルダ 5">
            <a:extLst>
              <a:ext uri="{FF2B5EF4-FFF2-40B4-BE49-F238E27FC236}">
                <a16:creationId xmlns:a16="http://schemas.microsoft.com/office/drawing/2014/main" id="{A948DCE4-B352-4E17-9EF8-F13EFA3F1B9A}"/>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29</a:t>
            </a:fld>
            <a:endParaRPr lang="ja-JP" altLang="en-US"/>
          </a:p>
        </p:txBody>
      </p:sp>
    </p:spTree>
    <p:extLst>
      <p:ext uri="{BB962C8B-B14F-4D97-AF65-F5344CB8AC3E}">
        <p14:creationId xmlns:p14="http://schemas.microsoft.com/office/powerpoint/2010/main" val="3143687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53B08A1E-DB45-1A49-A746-5C5C321411B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91768" y="1628800"/>
            <a:ext cx="4140743" cy="2405155"/>
          </a:xfrm>
        </p:spPr>
      </p:pic>
      <p:pic>
        <p:nvPicPr>
          <p:cNvPr id="7" name="図 6" descr="グラフ が含まれている画像&#10;&#10;自動的に生成された説明">
            <a:extLst>
              <a:ext uri="{FF2B5EF4-FFF2-40B4-BE49-F238E27FC236}">
                <a16:creationId xmlns:a16="http://schemas.microsoft.com/office/drawing/2014/main" id="{3C07B04F-A102-724A-8C6E-C7D5BBA5C9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846" y="1628800"/>
            <a:ext cx="3940589" cy="2405155"/>
          </a:xfrm>
          <a:prstGeom prst="rect">
            <a:avLst/>
          </a:prstGeom>
        </p:spPr>
      </p:pic>
      <p:sp>
        <p:nvSpPr>
          <p:cNvPr id="8" name="角丸四角形吹き出し 7">
            <a:extLst>
              <a:ext uri="{FF2B5EF4-FFF2-40B4-BE49-F238E27FC236}">
                <a16:creationId xmlns:a16="http://schemas.microsoft.com/office/drawing/2014/main" id="{A8AF2B63-4E27-4048-898A-07337245A8A0}"/>
              </a:ext>
            </a:extLst>
          </p:cNvPr>
          <p:cNvSpPr/>
          <p:nvPr/>
        </p:nvSpPr>
        <p:spPr>
          <a:xfrm>
            <a:off x="395536" y="4211654"/>
            <a:ext cx="2464947"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棒グラフが表示される。</a:t>
            </a:r>
          </a:p>
        </p:txBody>
      </p:sp>
      <p:sp>
        <p:nvSpPr>
          <p:cNvPr id="9" name="角丸四角形吹き出し 8">
            <a:extLst>
              <a:ext uri="{FF2B5EF4-FFF2-40B4-BE49-F238E27FC236}">
                <a16:creationId xmlns:a16="http://schemas.microsoft.com/office/drawing/2014/main" id="{7C32E08A-D6CE-874B-B8A1-5C9F4D4D2553}"/>
              </a:ext>
            </a:extLst>
          </p:cNvPr>
          <p:cNvSpPr/>
          <p:nvPr/>
        </p:nvSpPr>
        <p:spPr>
          <a:xfrm>
            <a:off x="4399802" y="4211654"/>
            <a:ext cx="2892329"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タイトルと軸ラベルを追加</a:t>
            </a:r>
          </a:p>
        </p:txBody>
      </p:sp>
      <p:sp>
        <p:nvSpPr>
          <p:cNvPr id="10" name="Rectangle 5">
            <a:extLst>
              <a:ext uri="{FF2B5EF4-FFF2-40B4-BE49-F238E27FC236}">
                <a16:creationId xmlns:a16="http://schemas.microsoft.com/office/drawing/2014/main" id="{D348AEF6-A8A5-E143-9119-F012446CE2D2}"/>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19</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1" name="スライド番号プレースホルダ 5">
            <a:extLst>
              <a:ext uri="{FF2B5EF4-FFF2-40B4-BE49-F238E27FC236}">
                <a16:creationId xmlns:a16="http://schemas.microsoft.com/office/drawing/2014/main" id="{EB593B8B-A0E5-4BF7-9F0D-00519F08E4EE}"/>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30</a:t>
            </a:fld>
            <a:endParaRPr lang="ja-JP" altLang="en-US"/>
          </a:p>
        </p:txBody>
      </p:sp>
    </p:spTree>
    <p:extLst>
      <p:ext uri="{BB962C8B-B14F-4D97-AF65-F5344CB8AC3E}">
        <p14:creationId xmlns:p14="http://schemas.microsoft.com/office/powerpoint/2010/main" val="5115171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コンテンツ プレースホルダー 6" descr="グラフィカル ユーザー インターフェイス, アプリケーション, テーブル, Excel&#10;&#10;自動的に生成された説明">
            <a:extLst>
              <a:ext uri="{FF2B5EF4-FFF2-40B4-BE49-F238E27FC236}">
                <a16:creationId xmlns:a16="http://schemas.microsoft.com/office/drawing/2014/main" id="{29D30B91-4997-EF4C-A560-85E3DA52148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520687"/>
            <a:ext cx="3698438" cy="2402233"/>
          </a:xfrm>
        </p:spPr>
      </p:pic>
      <p:pic>
        <p:nvPicPr>
          <p:cNvPr id="9" name="図 8" descr="グラフィカル ユーザー インターフェイス, アプリケーション, テーブル, Excel&#10;&#10;自動的に生成された説明">
            <a:extLst>
              <a:ext uri="{FF2B5EF4-FFF2-40B4-BE49-F238E27FC236}">
                <a16:creationId xmlns:a16="http://schemas.microsoft.com/office/drawing/2014/main" id="{B1929BD3-3C74-C14A-BA44-EFD9CA49C8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520687"/>
            <a:ext cx="3698439" cy="2492870"/>
          </a:xfrm>
          <a:prstGeom prst="rect">
            <a:avLst/>
          </a:prstGeom>
        </p:spPr>
      </p:pic>
      <p:sp>
        <p:nvSpPr>
          <p:cNvPr id="10" name="円/楕円 9">
            <a:extLst>
              <a:ext uri="{FF2B5EF4-FFF2-40B4-BE49-F238E27FC236}">
                <a16:creationId xmlns:a16="http://schemas.microsoft.com/office/drawing/2014/main" id="{F0248FE2-D6B7-C54D-83DD-A1C4F997282C}"/>
              </a:ext>
            </a:extLst>
          </p:cNvPr>
          <p:cNvSpPr/>
          <p:nvPr/>
        </p:nvSpPr>
        <p:spPr>
          <a:xfrm>
            <a:off x="3367262" y="1520687"/>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21A84DF9-88F6-9B45-B01C-E174DD2EA2EC}"/>
              </a:ext>
            </a:extLst>
          </p:cNvPr>
          <p:cNvSpPr/>
          <p:nvPr/>
        </p:nvSpPr>
        <p:spPr>
          <a:xfrm>
            <a:off x="1226332" y="2515010"/>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D7DAB07B-DE2B-FF44-81A6-3B7B90FBDA63}"/>
              </a:ext>
            </a:extLst>
          </p:cNvPr>
          <p:cNvSpPr/>
          <p:nvPr/>
        </p:nvSpPr>
        <p:spPr>
          <a:xfrm>
            <a:off x="628650" y="2326166"/>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a:extLst>
              <a:ext uri="{FF2B5EF4-FFF2-40B4-BE49-F238E27FC236}">
                <a16:creationId xmlns:a16="http://schemas.microsoft.com/office/drawing/2014/main" id="{ED262212-7036-CD4A-B5CA-F429780DBA7A}"/>
              </a:ext>
            </a:extLst>
          </p:cNvPr>
          <p:cNvSpPr/>
          <p:nvPr/>
        </p:nvSpPr>
        <p:spPr>
          <a:xfrm>
            <a:off x="1034141" y="4013557"/>
            <a:ext cx="1887964" cy="399645"/>
          </a:xfrm>
          <a:prstGeom prst="wedgeRoundRectCallout">
            <a:avLst>
              <a:gd name="adj1" fmla="val -23512"/>
              <a:gd name="adj2" fmla="val -358909"/>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データラベルの追加</a:t>
            </a:r>
          </a:p>
        </p:txBody>
      </p:sp>
      <p:sp>
        <p:nvSpPr>
          <p:cNvPr id="14" name="角丸四角形吹き出し 13">
            <a:extLst>
              <a:ext uri="{FF2B5EF4-FFF2-40B4-BE49-F238E27FC236}">
                <a16:creationId xmlns:a16="http://schemas.microsoft.com/office/drawing/2014/main" id="{90B28FED-DA18-CB48-988F-3D6CEECA5B40}"/>
              </a:ext>
            </a:extLst>
          </p:cNvPr>
          <p:cNvSpPr/>
          <p:nvPr/>
        </p:nvSpPr>
        <p:spPr>
          <a:xfrm>
            <a:off x="5013106" y="4013556"/>
            <a:ext cx="1887964" cy="399645"/>
          </a:xfrm>
          <a:prstGeom prst="wedgeRoundRectCallout">
            <a:avLst>
              <a:gd name="adj1" fmla="val -23512"/>
              <a:gd name="adj2" fmla="val -358909"/>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軸ラベルの追加</a:t>
            </a:r>
          </a:p>
        </p:txBody>
      </p:sp>
      <p:sp>
        <p:nvSpPr>
          <p:cNvPr id="15" name="円/楕円 14">
            <a:extLst>
              <a:ext uri="{FF2B5EF4-FFF2-40B4-BE49-F238E27FC236}">
                <a16:creationId xmlns:a16="http://schemas.microsoft.com/office/drawing/2014/main" id="{605B0F54-5754-1244-94AF-2D81E0DE4EFF}"/>
              </a:ext>
            </a:extLst>
          </p:cNvPr>
          <p:cNvSpPr/>
          <p:nvPr/>
        </p:nvSpPr>
        <p:spPr>
          <a:xfrm>
            <a:off x="7355844" y="1520687"/>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a:extLst>
              <a:ext uri="{FF2B5EF4-FFF2-40B4-BE49-F238E27FC236}">
                <a16:creationId xmlns:a16="http://schemas.microsoft.com/office/drawing/2014/main" id="{ED982981-3398-494F-8CB4-A246FD2668DB}"/>
              </a:ext>
            </a:extLst>
          </p:cNvPr>
          <p:cNvSpPr/>
          <p:nvPr/>
        </p:nvSpPr>
        <p:spPr>
          <a:xfrm>
            <a:off x="5175158" y="2346568"/>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a:extLst>
              <a:ext uri="{FF2B5EF4-FFF2-40B4-BE49-F238E27FC236}">
                <a16:creationId xmlns:a16="http://schemas.microsoft.com/office/drawing/2014/main" id="{AC31A7A6-DE6B-E34A-A4BD-1904D6F26EDF}"/>
              </a:ext>
            </a:extLst>
          </p:cNvPr>
          <p:cNvSpPr/>
          <p:nvPr/>
        </p:nvSpPr>
        <p:spPr>
          <a:xfrm>
            <a:off x="4577476" y="2157724"/>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Rectangle 5">
            <a:extLst>
              <a:ext uri="{FF2B5EF4-FFF2-40B4-BE49-F238E27FC236}">
                <a16:creationId xmlns:a16="http://schemas.microsoft.com/office/drawing/2014/main" id="{32FD3C29-C4B6-2744-83C5-D25E8945282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20</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9" name="スライド番号プレースホルダ 5">
            <a:extLst>
              <a:ext uri="{FF2B5EF4-FFF2-40B4-BE49-F238E27FC236}">
                <a16:creationId xmlns:a16="http://schemas.microsoft.com/office/drawing/2014/main" id="{50D2FB9B-E155-4502-B1CE-519679754838}"/>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31</a:t>
            </a:fld>
            <a:endParaRPr lang="ja-JP" altLang="en-US"/>
          </a:p>
        </p:txBody>
      </p:sp>
    </p:spTree>
    <p:extLst>
      <p:ext uri="{BB962C8B-B14F-4D97-AF65-F5344CB8AC3E}">
        <p14:creationId xmlns:p14="http://schemas.microsoft.com/office/powerpoint/2010/main" val="6436182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10;&#10;自動的に生成された説明">
            <a:extLst>
              <a:ext uri="{FF2B5EF4-FFF2-40B4-BE49-F238E27FC236}">
                <a16:creationId xmlns:a16="http://schemas.microsoft.com/office/drawing/2014/main" id="{729E3E06-7FAF-BB4B-9D78-372509BC7BA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1300" y="2074862"/>
            <a:ext cx="6121400" cy="3390900"/>
          </a:xfrm>
        </p:spPr>
      </p:pic>
      <p:sp>
        <p:nvSpPr>
          <p:cNvPr id="6" name="Rectangle 5">
            <a:extLst>
              <a:ext uri="{FF2B5EF4-FFF2-40B4-BE49-F238E27FC236}">
                <a16:creationId xmlns:a16="http://schemas.microsoft.com/office/drawing/2014/main" id="{5E75D042-1EDF-3045-AEAF-B52A961C077F}"/>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21</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 5">
            <a:extLst>
              <a:ext uri="{FF2B5EF4-FFF2-40B4-BE49-F238E27FC236}">
                <a16:creationId xmlns:a16="http://schemas.microsoft.com/office/drawing/2014/main" id="{BBDC539C-E287-4040-AB43-658BDB71793C}"/>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32</a:t>
            </a:fld>
            <a:endParaRPr lang="ja-JP" altLang="en-US"/>
          </a:p>
        </p:txBody>
      </p:sp>
    </p:spTree>
    <p:extLst>
      <p:ext uri="{BB962C8B-B14F-4D97-AF65-F5344CB8AC3E}">
        <p14:creationId xmlns:p14="http://schemas.microsoft.com/office/powerpoint/2010/main" val="10890286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8584693-023C-2C44-B840-0EBC0346753F}"/>
              </a:ext>
            </a:extLst>
          </p:cNvPr>
          <p:cNvSpPr>
            <a:spLocks noGrp="1"/>
          </p:cNvSpPr>
          <p:nvPr>
            <p:ph idx="1"/>
          </p:nvPr>
        </p:nvSpPr>
        <p:spPr/>
        <p:txBody>
          <a:bodyPr/>
          <a:lstStyle/>
          <a:p>
            <a:r>
              <a:rPr lang="ja-JP" altLang="en-US"/>
              <a:t>ファイル名「演習データ</a:t>
            </a:r>
            <a:r>
              <a:rPr lang="en-US" altLang="ja-JP" dirty="0"/>
              <a:t>D3_1.xlsx</a:t>
            </a:r>
            <a:r>
              <a:rPr lang="ja-JP" altLang="en-US"/>
              <a:t>」</a:t>
            </a:r>
            <a:endParaRPr lang="en-US" altLang="ja-JP" dirty="0"/>
          </a:p>
          <a:p>
            <a:r>
              <a:rPr lang="ja-JP" altLang="en-US"/>
              <a:t>シート名「バブルチャート」</a:t>
            </a:r>
          </a:p>
          <a:p>
            <a:endParaRPr kumimoji="1" lang="ja-JP" altLang="en-US"/>
          </a:p>
        </p:txBody>
      </p:sp>
      <p:pic>
        <p:nvPicPr>
          <p:cNvPr id="5" name="図 4" descr="グラフィカル ユーザー インターフェイス, アプリケーション, テーブル, Excel&#10;&#10;自動的に生成された説明">
            <a:extLst>
              <a:ext uri="{FF2B5EF4-FFF2-40B4-BE49-F238E27FC236}">
                <a16:creationId xmlns:a16="http://schemas.microsoft.com/office/drawing/2014/main" id="{B06532F1-F944-D04E-8D45-81F56F604C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2898" y="2132856"/>
            <a:ext cx="2488456" cy="4303643"/>
          </a:xfrm>
          <a:prstGeom prst="rect">
            <a:avLst/>
          </a:prstGeom>
        </p:spPr>
      </p:pic>
      <p:sp>
        <p:nvSpPr>
          <p:cNvPr id="6" name="円/楕円 5">
            <a:extLst>
              <a:ext uri="{FF2B5EF4-FFF2-40B4-BE49-F238E27FC236}">
                <a16:creationId xmlns:a16="http://schemas.microsoft.com/office/drawing/2014/main" id="{A138722A-EB0C-A741-9C29-E348A95EC8A0}"/>
              </a:ext>
            </a:extLst>
          </p:cNvPr>
          <p:cNvSpPr/>
          <p:nvPr/>
        </p:nvSpPr>
        <p:spPr>
          <a:xfrm>
            <a:off x="4738863" y="6114706"/>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5">
            <a:extLst>
              <a:ext uri="{FF2B5EF4-FFF2-40B4-BE49-F238E27FC236}">
                <a16:creationId xmlns:a16="http://schemas.microsoft.com/office/drawing/2014/main" id="{4072F4C8-37A0-9A4D-ADDC-93F9DFEC3188}"/>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22</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 5">
            <a:extLst>
              <a:ext uri="{FF2B5EF4-FFF2-40B4-BE49-F238E27FC236}">
                <a16:creationId xmlns:a16="http://schemas.microsoft.com/office/drawing/2014/main" id="{4167C667-4BAD-4C85-AF75-A0DF5C791ADC}"/>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33</a:t>
            </a:fld>
            <a:endParaRPr lang="ja-JP" altLang="en-US"/>
          </a:p>
        </p:txBody>
      </p:sp>
    </p:spTree>
    <p:extLst>
      <p:ext uri="{BB962C8B-B14F-4D97-AF65-F5344CB8AC3E}">
        <p14:creationId xmlns:p14="http://schemas.microsoft.com/office/powerpoint/2010/main" val="25985121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 テーブル&#10;&#10;自動的に生成された説明">
            <a:extLst>
              <a:ext uri="{FF2B5EF4-FFF2-40B4-BE49-F238E27FC236}">
                <a16:creationId xmlns:a16="http://schemas.microsoft.com/office/drawing/2014/main" id="{D22E7E74-556F-0644-9E0E-425AD61B6CB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232316"/>
            <a:ext cx="3100113" cy="3399320"/>
          </a:xfrm>
        </p:spPr>
      </p:pic>
      <p:pic>
        <p:nvPicPr>
          <p:cNvPr id="7" name="図 6" descr="グラフィカル ユーザー インターフェイス, アプリケーション, テーブル, Excel&#10;&#10;自動的に生成された説明">
            <a:extLst>
              <a:ext uri="{FF2B5EF4-FFF2-40B4-BE49-F238E27FC236}">
                <a16:creationId xmlns:a16="http://schemas.microsoft.com/office/drawing/2014/main" id="{288859CD-A201-C44E-8FE5-005E69F29E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6451" y="1232316"/>
            <a:ext cx="4588899" cy="3508650"/>
          </a:xfrm>
          <a:prstGeom prst="rect">
            <a:avLst/>
          </a:prstGeom>
        </p:spPr>
      </p:pic>
      <p:sp>
        <p:nvSpPr>
          <p:cNvPr id="8" name="正方形/長方形 7">
            <a:extLst>
              <a:ext uri="{FF2B5EF4-FFF2-40B4-BE49-F238E27FC236}">
                <a16:creationId xmlns:a16="http://schemas.microsoft.com/office/drawing/2014/main" id="{E8A96F90-D425-904D-81A7-C904118B74E1}"/>
              </a:ext>
            </a:extLst>
          </p:cNvPr>
          <p:cNvSpPr/>
          <p:nvPr/>
        </p:nvSpPr>
        <p:spPr>
          <a:xfrm>
            <a:off x="1370025" y="2931975"/>
            <a:ext cx="1880072" cy="1610207"/>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角丸四角形吹き出し 8">
            <a:extLst>
              <a:ext uri="{FF2B5EF4-FFF2-40B4-BE49-F238E27FC236}">
                <a16:creationId xmlns:a16="http://schemas.microsoft.com/office/drawing/2014/main" id="{A47B1581-B5B1-8947-AB7C-2D265AE0F583}"/>
              </a:ext>
            </a:extLst>
          </p:cNvPr>
          <p:cNvSpPr/>
          <p:nvPr/>
        </p:nvSpPr>
        <p:spPr>
          <a:xfrm>
            <a:off x="1467637" y="4965404"/>
            <a:ext cx="1126476" cy="421604"/>
          </a:xfrm>
          <a:prstGeom prst="wedgeRoundRectCallout">
            <a:avLst>
              <a:gd name="adj1" fmla="val 8140"/>
              <a:gd name="adj2" fmla="val -19340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領域選択</a:t>
            </a:r>
          </a:p>
        </p:txBody>
      </p:sp>
      <p:sp>
        <p:nvSpPr>
          <p:cNvPr id="10" name="円/楕円 9">
            <a:extLst>
              <a:ext uri="{FF2B5EF4-FFF2-40B4-BE49-F238E27FC236}">
                <a16:creationId xmlns:a16="http://schemas.microsoft.com/office/drawing/2014/main" id="{040A94C7-BA9E-D14C-90E9-A8290143EDB1}"/>
              </a:ext>
            </a:extLst>
          </p:cNvPr>
          <p:cNvSpPr/>
          <p:nvPr/>
        </p:nvSpPr>
        <p:spPr>
          <a:xfrm>
            <a:off x="4669331" y="1340884"/>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C7F43415-96D3-A84F-9E8E-156DFE066AD4}"/>
              </a:ext>
            </a:extLst>
          </p:cNvPr>
          <p:cNvSpPr/>
          <p:nvPr/>
        </p:nvSpPr>
        <p:spPr>
          <a:xfrm>
            <a:off x="6819497" y="1861741"/>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5983497F-349A-C848-B30C-F7639769622E}"/>
              </a:ext>
            </a:extLst>
          </p:cNvPr>
          <p:cNvSpPr/>
          <p:nvPr/>
        </p:nvSpPr>
        <p:spPr>
          <a:xfrm>
            <a:off x="6955147" y="3113550"/>
            <a:ext cx="601580" cy="544049"/>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吹き出し 12">
            <a:extLst>
              <a:ext uri="{FF2B5EF4-FFF2-40B4-BE49-F238E27FC236}">
                <a16:creationId xmlns:a16="http://schemas.microsoft.com/office/drawing/2014/main" id="{11B95D22-93DA-6340-A34F-EFE3D0369D00}"/>
              </a:ext>
            </a:extLst>
          </p:cNvPr>
          <p:cNvSpPr/>
          <p:nvPr/>
        </p:nvSpPr>
        <p:spPr>
          <a:xfrm>
            <a:off x="4572000" y="3576007"/>
            <a:ext cx="2383147" cy="1164958"/>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「挿入」タブのグラフ領域にある「散布図」から「バブル」を選択する。</a:t>
            </a:r>
          </a:p>
        </p:txBody>
      </p:sp>
      <p:sp>
        <p:nvSpPr>
          <p:cNvPr id="14" name="Rectangle 5">
            <a:extLst>
              <a:ext uri="{FF2B5EF4-FFF2-40B4-BE49-F238E27FC236}">
                <a16:creationId xmlns:a16="http://schemas.microsoft.com/office/drawing/2014/main" id="{4E6D46B9-19CC-8149-9CDD-303AE9015CCA}"/>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23</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5" name="スライド番号プレースホルダ 5">
            <a:extLst>
              <a:ext uri="{FF2B5EF4-FFF2-40B4-BE49-F238E27FC236}">
                <a16:creationId xmlns:a16="http://schemas.microsoft.com/office/drawing/2014/main" id="{2133A2CA-BD7E-4193-96A6-71B33AA94111}"/>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34</a:t>
            </a:fld>
            <a:endParaRPr lang="ja-JP" altLang="en-US"/>
          </a:p>
        </p:txBody>
      </p:sp>
    </p:spTree>
    <p:extLst>
      <p:ext uri="{BB962C8B-B14F-4D97-AF65-F5344CB8AC3E}">
        <p14:creationId xmlns:p14="http://schemas.microsoft.com/office/powerpoint/2010/main" val="39302747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 バブル チャート&#10;&#10;自動的に生成された説明">
            <a:extLst>
              <a:ext uri="{FF2B5EF4-FFF2-40B4-BE49-F238E27FC236}">
                <a16:creationId xmlns:a16="http://schemas.microsoft.com/office/drawing/2014/main" id="{C141448C-093A-DC44-AA56-5838DDDDDB9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503086"/>
            <a:ext cx="3643930" cy="2224088"/>
          </a:xfrm>
        </p:spPr>
      </p:pic>
      <p:pic>
        <p:nvPicPr>
          <p:cNvPr id="7" name="図 6" descr="グラフ, バブル チャート&#10;&#10;自動的に生成された説明">
            <a:extLst>
              <a:ext uri="{FF2B5EF4-FFF2-40B4-BE49-F238E27FC236}">
                <a16:creationId xmlns:a16="http://schemas.microsoft.com/office/drawing/2014/main" id="{140CA5EE-6F69-8D40-9A9A-B9B640650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3925" y="1503086"/>
            <a:ext cx="3675886" cy="2306983"/>
          </a:xfrm>
          <a:prstGeom prst="rect">
            <a:avLst/>
          </a:prstGeom>
        </p:spPr>
      </p:pic>
      <p:sp>
        <p:nvSpPr>
          <p:cNvPr id="8" name="角丸四角形吹き出し 7">
            <a:extLst>
              <a:ext uri="{FF2B5EF4-FFF2-40B4-BE49-F238E27FC236}">
                <a16:creationId xmlns:a16="http://schemas.microsoft.com/office/drawing/2014/main" id="{7FA6AB23-3D16-A241-9600-6CDF512270EB}"/>
              </a:ext>
            </a:extLst>
          </p:cNvPr>
          <p:cNvSpPr/>
          <p:nvPr/>
        </p:nvSpPr>
        <p:spPr>
          <a:xfrm>
            <a:off x="387584" y="3953694"/>
            <a:ext cx="2892329"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バブルチャートが表示される。</a:t>
            </a:r>
          </a:p>
        </p:txBody>
      </p:sp>
      <p:sp>
        <p:nvSpPr>
          <p:cNvPr id="9" name="角丸四角形吹き出し 8">
            <a:extLst>
              <a:ext uri="{FF2B5EF4-FFF2-40B4-BE49-F238E27FC236}">
                <a16:creationId xmlns:a16="http://schemas.microsoft.com/office/drawing/2014/main" id="{8FA8D15D-A34C-6A4A-87C5-BF18F0816564}"/>
              </a:ext>
            </a:extLst>
          </p:cNvPr>
          <p:cNvSpPr/>
          <p:nvPr/>
        </p:nvSpPr>
        <p:spPr>
          <a:xfrm>
            <a:off x="4272580" y="3976885"/>
            <a:ext cx="2892329" cy="399645"/>
          </a:xfrm>
          <a:prstGeom prst="wedgeRoundRectCallout">
            <a:avLst>
              <a:gd name="adj1" fmla="val 52088"/>
              <a:gd name="adj2" fmla="val -13756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タイトルと軸ラベルを追加</a:t>
            </a:r>
          </a:p>
        </p:txBody>
      </p:sp>
      <p:sp>
        <p:nvSpPr>
          <p:cNvPr id="10" name="Rectangle 5">
            <a:extLst>
              <a:ext uri="{FF2B5EF4-FFF2-40B4-BE49-F238E27FC236}">
                <a16:creationId xmlns:a16="http://schemas.microsoft.com/office/drawing/2014/main" id="{0FD04FFE-37BE-D247-BB5E-78255DF9671C}"/>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24</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1" name="スライド番号プレースホルダ 5">
            <a:extLst>
              <a:ext uri="{FF2B5EF4-FFF2-40B4-BE49-F238E27FC236}">
                <a16:creationId xmlns:a16="http://schemas.microsoft.com/office/drawing/2014/main" id="{B723F0C9-C828-4874-B5A0-E72BC2251621}"/>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35</a:t>
            </a:fld>
            <a:endParaRPr lang="ja-JP" altLang="en-US"/>
          </a:p>
        </p:txBody>
      </p:sp>
    </p:spTree>
    <p:extLst>
      <p:ext uri="{BB962C8B-B14F-4D97-AF65-F5344CB8AC3E}">
        <p14:creationId xmlns:p14="http://schemas.microsoft.com/office/powerpoint/2010/main" val="10336902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ィカル ユーザー インターフェイス&#10;&#10;自動的に生成された説明">
            <a:extLst>
              <a:ext uri="{FF2B5EF4-FFF2-40B4-BE49-F238E27FC236}">
                <a16:creationId xmlns:a16="http://schemas.microsoft.com/office/drawing/2014/main" id="{4CD3B9B5-C186-224B-A283-46B29C0D1A3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419004"/>
            <a:ext cx="3851601" cy="2497013"/>
          </a:xfrm>
        </p:spPr>
      </p:pic>
      <p:pic>
        <p:nvPicPr>
          <p:cNvPr id="7" name="図 6" descr="グラフ, バブル チャート&#10;&#10;自動的に生成された説明">
            <a:extLst>
              <a:ext uri="{FF2B5EF4-FFF2-40B4-BE49-F238E27FC236}">
                <a16:creationId xmlns:a16="http://schemas.microsoft.com/office/drawing/2014/main" id="{6F0D098B-8F33-7A43-81B1-6C4FDE339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419004"/>
            <a:ext cx="4303643" cy="2828799"/>
          </a:xfrm>
          <a:prstGeom prst="rect">
            <a:avLst/>
          </a:prstGeom>
        </p:spPr>
      </p:pic>
      <p:sp>
        <p:nvSpPr>
          <p:cNvPr id="8" name="円/楕円 7">
            <a:extLst>
              <a:ext uri="{FF2B5EF4-FFF2-40B4-BE49-F238E27FC236}">
                <a16:creationId xmlns:a16="http://schemas.microsoft.com/office/drawing/2014/main" id="{282FE541-2B33-8143-B1E8-109D1F9E88A4}"/>
              </a:ext>
            </a:extLst>
          </p:cNvPr>
          <p:cNvSpPr/>
          <p:nvPr/>
        </p:nvSpPr>
        <p:spPr>
          <a:xfrm>
            <a:off x="3635619" y="1419004"/>
            <a:ext cx="601580" cy="336884"/>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a:extLst>
              <a:ext uri="{FF2B5EF4-FFF2-40B4-BE49-F238E27FC236}">
                <a16:creationId xmlns:a16="http://schemas.microsoft.com/office/drawing/2014/main" id="{2A5B62C8-60F4-9E49-9DE2-5AF6BD8EEDCC}"/>
              </a:ext>
            </a:extLst>
          </p:cNvPr>
          <p:cNvSpPr/>
          <p:nvPr/>
        </p:nvSpPr>
        <p:spPr>
          <a:xfrm>
            <a:off x="1327013" y="2573088"/>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62737CD9-14F9-6D45-891B-96C249D99E28}"/>
              </a:ext>
            </a:extLst>
          </p:cNvPr>
          <p:cNvSpPr/>
          <p:nvPr/>
        </p:nvSpPr>
        <p:spPr>
          <a:xfrm>
            <a:off x="725433" y="2303996"/>
            <a:ext cx="601580" cy="188843"/>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吹き出し 10">
            <a:extLst>
              <a:ext uri="{FF2B5EF4-FFF2-40B4-BE49-F238E27FC236}">
                <a16:creationId xmlns:a16="http://schemas.microsoft.com/office/drawing/2014/main" id="{E153058A-A30B-A24E-8952-6B515FF5CB03}"/>
              </a:ext>
            </a:extLst>
          </p:cNvPr>
          <p:cNvSpPr/>
          <p:nvPr/>
        </p:nvSpPr>
        <p:spPr>
          <a:xfrm>
            <a:off x="628651" y="4129357"/>
            <a:ext cx="1905828" cy="399645"/>
          </a:xfrm>
          <a:prstGeom prst="wedgeRoundRectCallout">
            <a:avLst>
              <a:gd name="adj1" fmla="val 4630"/>
              <a:gd name="adj2" fmla="val -378805"/>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データラベルを追加</a:t>
            </a:r>
          </a:p>
        </p:txBody>
      </p:sp>
      <p:sp>
        <p:nvSpPr>
          <p:cNvPr id="12" name="角丸四角形吹き出し 11">
            <a:extLst>
              <a:ext uri="{FF2B5EF4-FFF2-40B4-BE49-F238E27FC236}">
                <a16:creationId xmlns:a16="http://schemas.microsoft.com/office/drawing/2014/main" id="{FEEC595A-DC61-7A4E-993D-7052CB7FB3B2}"/>
              </a:ext>
            </a:extLst>
          </p:cNvPr>
          <p:cNvSpPr/>
          <p:nvPr/>
        </p:nvSpPr>
        <p:spPr>
          <a:xfrm>
            <a:off x="6481255" y="4660966"/>
            <a:ext cx="2225537" cy="1116364"/>
          </a:xfrm>
          <a:prstGeom prst="wedgeRoundRectCallout">
            <a:avLst>
              <a:gd name="adj1" fmla="val 4749"/>
              <a:gd name="adj2" fmla="val -94326"/>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データラベルを選択した後に右クリック。</a:t>
            </a:r>
            <a:endParaRPr kumimoji="1" lang="en-US" altLang="ja-JP" sz="1400"/>
          </a:p>
          <a:p>
            <a:r>
              <a:rPr kumimoji="1" lang="ja-JP" altLang="en-US" sz="1400"/>
              <a:t>「データラベルの書式設定」を選択。</a:t>
            </a:r>
          </a:p>
        </p:txBody>
      </p:sp>
      <p:sp>
        <p:nvSpPr>
          <p:cNvPr id="13" name="円/楕円 12">
            <a:extLst>
              <a:ext uri="{FF2B5EF4-FFF2-40B4-BE49-F238E27FC236}">
                <a16:creationId xmlns:a16="http://schemas.microsoft.com/office/drawing/2014/main" id="{AAD9880B-FC99-034E-997F-00F2DC4CA967}"/>
              </a:ext>
            </a:extLst>
          </p:cNvPr>
          <p:cNvSpPr/>
          <p:nvPr/>
        </p:nvSpPr>
        <p:spPr>
          <a:xfrm>
            <a:off x="7395921" y="3972620"/>
            <a:ext cx="933069" cy="261036"/>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Rectangle 5">
            <a:extLst>
              <a:ext uri="{FF2B5EF4-FFF2-40B4-BE49-F238E27FC236}">
                <a16:creationId xmlns:a16="http://schemas.microsoft.com/office/drawing/2014/main" id="{7EF64CF3-FECE-FA42-8266-70AC1E8A5BE0}"/>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25</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5" name="スライド番号プレースホルダ 5">
            <a:extLst>
              <a:ext uri="{FF2B5EF4-FFF2-40B4-BE49-F238E27FC236}">
                <a16:creationId xmlns:a16="http://schemas.microsoft.com/office/drawing/2014/main" id="{7EF0CE27-02E5-4B8C-AFF4-39A1B0447E90}"/>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36</a:t>
            </a:fld>
            <a:endParaRPr lang="ja-JP" altLang="en-US"/>
          </a:p>
        </p:txBody>
      </p:sp>
    </p:spTree>
    <p:extLst>
      <p:ext uri="{BB962C8B-B14F-4D97-AF65-F5344CB8AC3E}">
        <p14:creationId xmlns:p14="http://schemas.microsoft.com/office/powerpoint/2010/main" val="3250318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10;&#10;自動的に生成された説明">
            <a:extLst>
              <a:ext uri="{FF2B5EF4-FFF2-40B4-BE49-F238E27FC236}">
                <a16:creationId xmlns:a16="http://schemas.microsoft.com/office/drawing/2014/main" id="{25E67368-CA45-B14C-8393-BFFF861DE16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700808"/>
            <a:ext cx="7886700" cy="3766207"/>
          </a:xfrm>
        </p:spPr>
      </p:pic>
      <p:sp>
        <p:nvSpPr>
          <p:cNvPr id="6" name="円/楕円 5">
            <a:extLst>
              <a:ext uri="{FF2B5EF4-FFF2-40B4-BE49-F238E27FC236}">
                <a16:creationId xmlns:a16="http://schemas.microsoft.com/office/drawing/2014/main" id="{62F9D3E9-71E9-6A41-95DB-0E0FF33C574B}"/>
              </a:ext>
            </a:extLst>
          </p:cNvPr>
          <p:cNvSpPr/>
          <p:nvPr/>
        </p:nvSpPr>
        <p:spPr>
          <a:xfrm>
            <a:off x="6928782" y="2822123"/>
            <a:ext cx="933069" cy="261036"/>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a:extLst>
              <a:ext uri="{FF2B5EF4-FFF2-40B4-BE49-F238E27FC236}">
                <a16:creationId xmlns:a16="http://schemas.microsoft.com/office/drawing/2014/main" id="{D309F132-8B79-0246-B94C-F63C01449920}"/>
              </a:ext>
            </a:extLst>
          </p:cNvPr>
          <p:cNvSpPr/>
          <p:nvPr/>
        </p:nvSpPr>
        <p:spPr>
          <a:xfrm>
            <a:off x="6928782" y="3402040"/>
            <a:ext cx="933069" cy="261036"/>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74E68E28-D09C-494F-A2A3-135A6DC15D2C}"/>
              </a:ext>
            </a:extLst>
          </p:cNvPr>
          <p:cNvSpPr txBox="1"/>
          <p:nvPr/>
        </p:nvSpPr>
        <p:spPr>
          <a:xfrm>
            <a:off x="7026965" y="3424836"/>
            <a:ext cx="287258" cy="215444"/>
          </a:xfrm>
          <a:prstGeom prst="rect">
            <a:avLst/>
          </a:prstGeom>
          <a:noFill/>
        </p:spPr>
        <p:txBody>
          <a:bodyPr wrap="none" rtlCol="0">
            <a:spAutoFit/>
          </a:bodyPr>
          <a:lstStyle/>
          <a:p>
            <a:r>
              <a:rPr kumimoji="1" lang="ja-JP" altLang="en-US" sz="800"/>
              <a:t>✓</a:t>
            </a:r>
          </a:p>
        </p:txBody>
      </p:sp>
      <p:sp>
        <p:nvSpPr>
          <p:cNvPr id="9" name="正方形/長方形 8">
            <a:extLst>
              <a:ext uri="{FF2B5EF4-FFF2-40B4-BE49-F238E27FC236}">
                <a16:creationId xmlns:a16="http://schemas.microsoft.com/office/drawing/2014/main" id="{B5D414BE-F5EC-A341-80CC-D97442B8DC22}"/>
              </a:ext>
            </a:extLst>
          </p:cNvPr>
          <p:cNvSpPr/>
          <p:nvPr/>
        </p:nvSpPr>
        <p:spPr>
          <a:xfrm>
            <a:off x="7140776" y="3352345"/>
            <a:ext cx="59635" cy="49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F1F405CA-0987-7D4E-8517-54523322C815}"/>
              </a:ext>
            </a:extLst>
          </p:cNvPr>
          <p:cNvSpPr/>
          <p:nvPr/>
        </p:nvSpPr>
        <p:spPr>
          <a:xfrm>
            <a:off x="4572000" y="3352345"/>
            <a:ext cx="933069" cy="261036"/>
          </a:xfrm>
          <a:prstGeom prst="ellipse">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吹き出し 10">
            <a:extLst>
              <a:ext uri="{FF2B5EF4-FFF2-40B4-BE49-F238E27FC236}">
                <a16:creationId xmlns:a16="http://schemas.microsoft.com/office/drawing/2014/main" id="{FCD28703-2007-D84C-A545-6880F7A4B287}"/>
              </a:ext>
            </a:extLst>
          </p:cNvPr>
          <p:cNvSpPr/>
          <p:nvPr/>
        </p:nvSpPr>
        <p:spPr>
          <a:xfrm>
            <a:off x="6630342" y="5273122"/>
            <a:ext cx="2225537" cy="640714"/>
          </a:xfrm>
          <a:prstGeom prst="wedgeRoundRectCallout">
            <a:avLst>
              <a:gd name="adj1" fmla="val -3736"/>
              <a:gd name="adj2" fmla="val -29288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バブルサイズにチェックを入れる。</a:t>
            </a:r>
          </a:p>
        </p:txBody>
      </p:sp>
      <p:sp>
        <p:nvSpPr>
          <p:cNvPr id="12" name="角丸四角形吹き出し 11">
            <a:extLst>
              <a:ext uri="{FF2B5EF4-FFF2-40B4-BE49-F238E27FC236}">
                <a16:creationId xmlns:a16="http://schemas.microsoft.com/office/drawing/2014/main" id="{2A8D223D-0BBC-E245-ACE3-00D06E0B235D}"/>
              </a:ext>
            </a:extLst>
          </p:cNvPr>
          <p:cNvSpPr/>
          <p:nvPr/>
        </p:nvSpPr>
        <p:spPr>
          <a:xfrm>
            <a:off x="3578087" y="5264918"/>
            <a:ext cx="2802835" cy="640714"/>
          </a:xfrm>
          <a:prstGeom prst="wedgeRoundRectCallout">
            <a:avLst>
              <a:gd name="adj1" fmla="val -3736"/>
              <a:gd name="adj2" fmla="val -292887"/>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「セルの値」にチェックを入れ、出てきたデータラベル範囲に</a:t>
            </a:r>
            <a:r>
              <a:rPr kumimoji="1" lang="en-US" altLang="ja-JP" sz="1400"/>
              <a:t>$A$3:$A$111</a:t>
            </a:r>
            <a:r>
              <a:rPr kumimoji="1" lang="ja-JP" altLang="en-US" sz="1400"/>
              <a:t>を入れる。</a:t>
            </a:r>
          </a:p>
        </p:txBody>
      </p:sp>
      <p:sp>
        <p:nvSpPr>
          <p:cNvPr id="13" name="Rectangle 5">
            <a:extLst>
              <a:ext uri="{FF2B5EF4-FFF2-40B4-BE49-F238E27FC236}">
                <a16:creationId xmlns:a16="http://schemas.microsoft.com/office/drawing/2014/main" id="{1F8850C8-6E49-3D42-990A-61F30DEAFBEC}"/>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26</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14" name="スライド番号プレースホルダ 5">
            <a:extLst>
              <a:ext uri="{FF2B5EF4-FFF2-40B4-BE49-F238E27FC236}">
                <a16:creationId xmlns:a16="http://schemas.microsoft.com/office/drawing/2014/main" id="{84E9A77A-9E3F-4459-B20E-45F18447CC72}"/>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37</a:t>
            </a:fld>
            <a:endParaRPr lang="ja-JP" altLang="en-US"/>
          </a:p>
        </p:txBody>
      </p:sp>
    </p:spTree>
    <p:extLst>
      <p:ext uri="{BB962C8B-B14F-4D97-AF65-F5344CB8AC3E}">
        <p14:creationId xmlns:p14="http://schemas.microsoft.com/office/powerpoint/2010/main" val="26812287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descr="グラフ, バブル チャート&#10;&#10;自動的に生成された説明">
            <a:extLst>
              <a:ext uri="{FF2B5EF4-FFF2-40B4-BE49-F238E27FC236}">
                <a16:creationId xmlns:a16="http://schemas.microsoft.com/office/drawing/2014/main" id="{BA8C7C91-6344-D141-A5A0-34779B4A761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2850" y="1668462"/>
            <a:ext cx="6718300" cy="4203700"/>
          </a:xfrm>
        </p:spPr>
      </p:pic>
      <p:sp>
        <p:nvSpPr>
          <p:cNvPr id="6" name="角丸四角形吹き出し 5">
            <a:extLst>
              <a:ext uri="{FF2B5EF4-FFF2-40B4-BE49-F238E27FC236}">
                <a16:creationId xmlns:a16="http://schemas.microsoft.com/office/drawing/2014/main" id="{DDDEBCF8-2C39-2447-83E1-52310F3E8061}"/>
              </a:ext>
            </a:extLst>
          </p:cNvPr>
          <p:cNvSpPr/>
          <p:nvPr/>
        </p:nvSpPr>
        <p:spPr>
          <a:xfrm>
            <a:off x="1848678" y="5978093"/>
            <a:ext cx="2802835" cy="640714"/>
          </a:xfrm>
          <a:prstGeom prst="wedgeRoundRectCallout">
            <a:avLst>
              <a:gd name="adj1" fmla="val -3381"/>
              <a:gd name="adj2" fmla="val -224632"/>
              <a:gd name="adj3" fmla="val 16667"/>
            </a:avLst>
          </a:prstGeom>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1400"/>
              <a:t>データラベルをバランスよく配置する。</a:t>
            </a:r>
          </a:p>
        </p:txBody>
      </p:sp>
      <p:sp>
        <p:nvSpPr>
          <p:cNvPr id="7" name="Rectangle 5">
            <a:extLst>
              <a:ext uri="{FF2B5EF4-FFF2-40B4-BE49-F238E27FC236}">
                <a16:creationId xmlns:a16="http://schemas.microsoft.com/office/drawing/2014/main" id="{E3B63C02-B0B7-9C4B-BD15-27C6C0EAE6F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ハンズオン（</a:t>
            </a:r>
            <a:r>
              <a:rPr lang="en-US" altLang="ja-JP" sz="2400" b="1" kern="0" dirty="0">
                <a:solidFill>
                  <a:srgbClr val="002060"/>
                </a:solidFill>
                <a:latin typeface="Meiryo UI" pitchFamily="50" charset="-128"/>
                <a:ea typeface="Meiryo UI" pitchFamily="50" charset="-128"/>
              </a:rPr>
              <a:t>27</a:t>
            </a:r>
            <a:r>
              <a:rPr lang="ja-JP" altLang="en-US" sz="2400" b="1" kern="0">
                <a:solidFill>
                  <a:srgbClr val="002060"/>
                </a:solidFill>
                <a:latin typeface="Meiryo UI" pitchFamily="50" charset="-128"/>
                <a:ea typeface="Meiryo UI" pitchFamily="50" charset="-128"/>
              </a:rPr>
              <a:t>）</a:t>
            </a:r>
            <a:endParaRPr lang="ja-JP" altLang="ja-JP" sz="2400" b="1" kern="0" dirty="0">
              <a:solidFill>
                <a:srgbClr val="002060"/>
              </a:solidFill>
              <a:latin typeface="Meiryo UI" pitchFamily="50" charset="-128"/>
              <a:ea typeface="Meiryo UI" pitchFamily="50" charset="-128"/>
            </a:endParaRPr>
          </a:p>
        </p:txBody>
      </p:sp>
      <p:sp>
        <p:nvSpPr>
          <p:cNvPr id="8" name="スライド番号プレースホルダ 5">
            <a:extLst>
              <a:ext uri="{FF2B5EF4-FFF2-40B4-BE49-F238E27FC236}">
                <a16:creationId xmlns:a16="http://schemas.microsoft.com/office/drawing/2014/main" id="{667309E5-0D59-441D-B953-FA4E89BFB9D8}"/>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38</a:t>
            </a:fld>
            <a:endParaRPr lang="ja-JP" altLang="en-US"/>
          </a:p>
        </p:txBody>
      </p:sp>
    </p:spTree>
    <p:extLst>
      <p:ext uri="{BB962C8B-B14F-4D97-AF65-F5344CB8AC3E}">
        <p14:creationId xmlns:p14="http://schemas.microsoft.com/office/powerpoint/2010/main" val="3702648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12D6BE1-DFD5-43EA-A85F-2479B18AC585}"/>
              </a:ext>
            </a:extLst>
          </p:cNvPr>
          <p:cNvSpPr>
            <a:spLocks noGrp="1"/>
          </p:cNvSpPr>
          <p:nvPr>
            <p:ph idx="1"/>
          </p:nvPr>
        </p:nvSpPr>
        <p:spPr>
          <a:xfrm>
            <a:off x="521583" y="1052736"/>
            <a:ext cx="8229600" cy="4525962"/>
          </a:xfrm>
        </p:spPr>
        <p:txBody>
          <a:bodyPr/>
          <a:lstStyle/>
          <a:p>
            <a:r>
              <a:rPr lang="ja-JP" altLang="en-US"/>
              <a:t>データを可視化する方法を理解する。</a:t>
            </a:r>
            <a:endParaRPr lang="en-US" altLang="ja-JP" dirty="0"/>
          </a:p>
          <a:p>
            <a:r>
              <a:rPr lang="ja-JP" altLang="en-US"/>
              <a:t>各種チャートを</a:t>
            </a:r>
            <a:r>
              <a:rPr lang="en-US" altLang="ja-JP" dirty="0"/>
              <a:t>Excel</a:t>
            </a:r>
            <a:r>
              <a:rPr lang="ja-JP" altLang="en-US"/>
              <a:t>で作成できるようになる。</a:t>
            </a:r>
          </a:p>
        </p:txBody>
      </p:sp>
      <p:sp>
        <p:nvSpPr>
          <p:cNvPr id="4" name="スライド番号プレースホルダー 3">
            <a:extLst>
              <a:ext uri="{FF2B5EF4-FFF2-40B4-BE49-F238E27FC236}">
                <a16:creationId xmlns:a16="http://schemas.microsoft.com/office/drawing/2014/main" id="{0B339971-8EF6-4403-9B81-6ABF8565F786}"/>
              </a:ext>
            </a:extLst>
          </p:cNvPr>
          <p:cNvSpPr>
            <a:spLocks noGrp="1"/>
          </p:cNvSpPr>
          <p:nvPr>
            <p:ph type="sldNum" sz="quarter" idx="12"/>
          </p:nvPr>
        </p:nvSpPr>
        <p:spPr/>
        <p:txBody>
          <a:bodyPr/>
          <a:lstStyle/>
          <a:p>
            <a:fld id="{ED2D5C90-0667-8C4B-828E-9CCEDA5B855E}" type="slidenum">
              <a:rPr kumimoji="1" lang="ja-JP" altLang="en-US" smtClean="0"/>
              <a:t>3</a:t>
            </a:fld>
            <a:endParaRPr kumimoji="1" lang="ja-JP" altLang="en-US"/>
          </a:p>
        </p:txBody>
      </p:sp>
      <p:sp>
        <p:nvSpPr>
          <p:cNvPr id="6" name="Rectangle 5">
            <a:extLst>
              <a:ext uri="{FF2B5EF4-FFF2-40B4-BE49-F238E27FC236}">
                <a16:creationId xmlns:a16="http://schemas.microsoft.com/office/drawing/2014/main" id="{3EB0685C-388B-344C-AD50-9586E9F349C9}"/>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３日目のゴール</a:t>
            </a:r>
            <a:endParaRPr lang="ja-JP" altLang="ja-JP" sz="2400" b="1" kern="0" dirty="0">
              <a:solidFill>
                <a:srgbClr val="002060"/>
              </a:solidFill>
              <a:latin typeface="Meiryo UI" pitchFamily="50" charset="-128"/>
              <a:ea typeface="Meiryo UI" pitchFamily="50" charset="-128"/>
            </a:endParaRPr>
          </a:p>
        </p:txBody>
      </p:sp>
    </p:spTree>
    <p:extLst>
      <p:ext uri="{BB962C8B-B14F-4D97-AF65-F5344CB8AC3E}">
        <p14:creationId xmlns:p14="http://schemas.microsoft.com/office/powerpoint/2010/main" val="2416822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E3B63C02-B0B7-9C4B-BD15-27C6C0EAE6F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ワーク（１）</a:t>
            </a:r>
            <a:endParaRPr lang="ja-JP" altLang="ja-JP" sz="2400" b="1" kern="0" dirty="0">
              <a:solidFill>
                <a:srgbClr val="002060"/>
              </a:solidFill>
              <a:latin typeface="Meiryo UI" pitchFamily="50" charset="-128"/>
              <a:ea typeface="Meiryo UI" pitchFamily="50" charset="-128"/>
            </a:endParaRPr>
          </a:p>
        </p:txBody>
      </p:sp>
      <p:sp>
        <p:nvSpPr>
          <p:cNvPr id="8" name="コンテンツ プレースホルダー 4">
            <a:extLst>
              <a:ext uri="{FF2B5EF4-FFF2-40B4-BE49-F238E27FC236}">
                <a16:creationId xmlns:a16="http://schemas.microsoft.com/office/drawing/2014/main" id="{DC9506C2-900C-834A-8EB6-B13C8AE65909}"/>
              </a:ext>
            </a:extLst>
          </p:cNvPr>
          <p:cNvSpPr>
            <a:spLocks noGrp="1"/>
          </p:cNvSpPr>
          <p:nvPr>
            <p:ph idx="1"/>
          </p:nvPr>
        </p:nvSpPr>
        <p:spPr>
          <a:xfrm>
            <a:off x="395536" y="916222"/>
            <a:ext cx="7707833" cy="560170"/>
          </a:xfrm>
        </p:spPr>
        <p:txBody>
          <a:bodyPr/>
          <a:lstStyle/>
          <a:p>
            <a:r>
              <a:rPr lang="ja-JP" altLang="en-US" sz="2400"/>
              <a:t>以下のワークシートを使ってハンズオンで実践したグラフから読み取れることを考えていく。</a:t>
            </a:r>
            <a:endParaRPr lang="ja-JP" altLang="en-US" sz="2000" dirty="0"/>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FFAC7FD5-5DDE-9C4B-9C31-A57C9E819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784" y="1847021"/>
            <a:ext cx="3446579" cy="4869160"/>
          </a:xfrm>
          <a:prstGeom prst="rect">
            <a:avLst/>
          </a:prstGeom>
        </p:spPr>
      </p:pic>
      <p:sp>
        <p:nvSpPr>
          <p:cNvPr id="5" name="スライド番号プレースホルダ 5">
            <a:extLst>
              <a:ext uri="{FF2B5EF4-FFF2-40B4-BE49-F238E27FC236}">
                <a16:creationId xmlns:a16="http://schemas.microsoft.com/office/drawing/2014/main" id="{67C68796-823F-40D1-A764-BF688069E607}"/>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39</a:t>
            </a:fld>
            <a:endParaRPr lang="ja-JP" altLang="en-US"/>
          </a:p>
        </p:txBody>
      </p:sp>
    </p:spTree>
    <p:extLst>
      <p:ext uri="{BB962C8B-B14F-4D97-AF65-F5344CB8AC3E}">
        <p14:creationId xmlns:p14="http://schemas.microsoft.com/office/powerpoint/2010/main" val="20254683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E3B63C02-B0B7-9C4B-BD15-27C6C0EAE6F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ワーク（２）</a:t>
            </a:r>
            <a:endParaRPr lang="ja-JP" altLang="ja-JP" sz="2400" b="1" kern="0" dirty="0">
              <a:solidFill>
                <a:srgbClr val="002060"/>
              </a:solidFill>
              <a:latin typeface="Meiryo UI" pitchFamily="50" charset="-128"/>
              <a:ea typeface="Meiryo UI" pitchFamily="50" charset="-128"/>
            </a:endParaRPr>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FFAC7FD5-5DDE-9C4B-9C31-A57C9E819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112" y="918565"/>
            <a:ext cx="3816424" cy="5391659"/>
          </a:xfrm>
          <a:prstGeom prst="rect">
            <a:avLst/>
          </a:prstGeom>
        </p:spPr>
      </p:pic>
      <p:sp>
        <p:nvSpPr>
          <p:cNvPr id="9" name="吹き出し: 四角形 6">
            <a:extLst>
              <a:ext uri="{FF2B5EF4-FFF2-40B4-BE49-F238E27FC236}">
                <a16:creationId xmlns:a16="http://schemas.microsoft.com/office/drawing/2014/main" id="{78237FB9-5D12-7648-AF80-41F93C73AF37}"/>
              </a:ext>
            </a:extLst>
          </p:cNvPr>
          <p:cNvSpPr/>
          <p:nvPr/>
        </p:nvSpPr>
        <p:spPr>
          <a:xfrm>
            <a:off x="4866167" y="2348880"/>
            <a:ext cx="3502413" cy="1080120"/>
          </a:xfrm>
          <a:prstGeom prst="wedgeRectCallout">
            <a:avLst>
              <a:gd name="adj1" fmla="val -67825"/>
              <a:gd name="adj2" fmla="val -87653"/>
            </a:avLst>
          </a:prstGeom>
        </p:spPr>
        <p:style>
          <a:lnRef idx="0">
            <a:schemeClr val="accent2"/>
          </a:lnRef>
          <a:fillRef idx="3">
            <a:schemeClr val="accent2"/>
          </a:fillRef>
          <a:effectRef idx="3">
            <a:schemeClr val="accent2"/>
          </a:effectRef>
          <a:fontRef idx="minor">
            <a:schemeClr val="lt1"/>
          </a:fontRef>
        </p:style>
        <p:txBody>
          <a:bodyPr rtlCol="0" anchor="ctr"/>
          <a:lstStyle/>
          <a:p>
            <a:pPr algn="l"/>
            <a:r>
              <a:rPr kumimoji="1" lang="ja-JP" altLang="en-US" sz="1400"/>
              <a:t>ハンズオンでグラフ化したグラフから任意のグラフをひとつ選択して，選択した理由を書き入れましょう。</a:t>
            </a:r>
            <a:endParaRPr kumimoji="1" lang="ja-JP" altLang="en-US" sz="1400" dirty="0"/>
          </a:p>
        </p:txBody>
      </p:sp>
      <p:sp>
        <p:nvSpPr>
          <p:cNvPr id="5" name="スライド番号プレースホルダ 5">
            <a:extLst>
              <a:ext uri="{FF2B5EF4-FFF2-40B4-BE49-F238E27FC236}">
                <a16:creationId xmlns:a16="http://schemas.microsoft.com/office/drawing/2014/main" id="{78AC390E-EA89-4ACB-9329-E25E04B8A0B5}"/>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40</a:t>
            </a:fld>
            <a:endParaRPr lang="ja-JP" altLang="en-US"/>
          </a:p>
        </p:txBody>
      </p:sp>
    </p:spTree>
    <p:extLst>
      <p:ext uri="{BB962C8B-B14F-4D97-AF65-F5344CB8AC3E}">
        <p14:creationId xmlns:p14="http://schemas.microsoft.com/office/powerpoint/2010/main" val="20738038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E3B63C02-B0B7-9C4B-BD15-27C6C0EAE6F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ワーク（３）</a:t>
            </a:r>
            <a:endParaRPr lang="ja-JP" altLang="ja-JP" sz="2400" b="1" kern="0" dirty="0">
              <a:solidFill>
                <a:srgbClr val="002060"/>
              </a:solidFill>
              <a:latin typeface="Meiryo UI" pitchFamily="50" charset="-128"/>
              <a:ea typeface="Meiryo UI" pitchFamily="50" charset="-128"/>
            </a:endParaRPr>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FFAC7FD5-5DDE-9C4B-9C31-A57C9E819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112" y="918565"/>
            <a:ext cx="3816424" cy="5391659"/>
          </a:xfrm>
          <a:prstGeom prst="rect">
            <a:avLst/>
          </a:prstGeom>
        </p:spPr>
      </p:pic>
      <p:sp>
        <p:nvSpPr>
          <p:cNvPr id="9" name="吹き出し: 四角形 6">
            <a:extLst>
              <a:ext uri="{FF2B5EF4-FFF2-40B4-BE49-F238E27FC236}">
                <a16:creationId xmlns:a16="http://schemas.microsoft.com/office/drawing/2014/main" id="{78237FB9-5D12-7648-AF80-41F93C73AF37}"/>
              </a:ext>
            </a:extLst>
          </p:cNvPr>
          <p:cNvSpPr/>
          <p:nvPr/>
        </p:nvSpPr>
        <p:spPr>
          <a:xfrm>
            <a:off x="4866167" y="3074334"/>
            <a:ext cx="3502413" cy="1080120"/>
          </a:xfrm>
          <a:prstGeom prst="wedgeRectCallout">
            <a:avLst>
              <a:gd name="adj1" fmla="val -67825"/>
              <a:gd name="adj2" fmla="val -87653"/>
            </a:avLst>
          </a:prstGeom>
        </p:spPr>
        <p:style>
          <a:lnRef idx="0">
            <a:schemeClr val="accent2"/>
          </a:lnRef>
          <a:fillRef idx="3">
            <a:schemeClr val="accent2"/>
          </a:fillRef>
          <a:effectRef idx="3">
            <a:schemeClr val="accent2"/>
          </a:effectRef>
          <a:fontRef idx="minor">
            <a:schemeClr val="lt1"/>
          </a:fontRef>
        </p:style>
        <p:txBody>
          <a:bodyPr rtlCol="0" anchor="ctr"/>
          <a:lstStyle/>
          <a:p>
            <a:pPr algn="l"/>
            <a:r>
              <a:rPr lang="ja-JP" altLang="en-US" sz="1400"/>
              <a:t>データの表からは，わからなかったものがグラフにすることによって見える化され、わかるようになったことは何ですか？</a:t>
            </a:r>
            <a:endParaRPr kumimoji="1" lang="ja-JP" altLang="en-US" sz="1400" dirty="0"/>
          </a:p>
        </p:txBody>
      </p:sp>
      <p:sp>
        <p:nvSpPr>
          <p:cNvPr id="5" name="スライド番号プレースホルダ 5">
            <a:extLst>
              <a:ext uri="{FF2B5EF4-FFF2-40B4-BE49-F238E27FC236}">
                <a16:creationId xmlns:a16="http://schemas.microsoft.com/office/drawing/2014/main" id="{022913DF-8FA3-473D-971D-6919A4168DF6}"/>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41</a:t>
            </a:fld>
            <a:endParaRPr lang="ja-JP" altLang="en-US"/>
          </a:p>
        </p:txBody>
      </p:sp>
    </p:spTree>
    <p:extLst>
      <p:ext uri="{BB962C8B-B14F-4D97-AF65-F5344CB8AC3E}">
        <p14:creationId xmlns:p14="http://schemas.microsoft.com/office/powerpoint/2010/main" val="24202299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E3B63C02-B0B7-9C4B-BD15-27C6C0EAE6F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ワーク（４）</a:t>
            </a:r>
            <a:endParaRPr lang="ja-JP" altLang="ja-JP" sz="2400" b="1" kern="0" dirty="0">
              <a:solidFill>
                <a:srgbClr val="002060"/>
              </a:solidFill>
              <a:latin typeface="Meiryo UI" pitchFamily="50" charset="-128"/>
              <a:ea typeface="Meiryo UI" pitchFamily="50" charset="-128"/>
            </a:endParaRPr>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FFAC7FD5-5DDE-9C4B-9C31-A57C9E819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112" y="918565"/>
            <a:ext cx="3816424" cy="5391659"/>
          </a:xfrm>
          <a:prstGeom prst="rect">
            <a:avLst/>
          </a:prstGeom>
        </p:spPr>
      </p:pic>
      <p:sp>
        <p:nvSpPr>
          <p:cNvPr id="9" name="吹き出し: 四角形 6">
            <a:extLst>
              <a:ext uri="{FF2B5EF4-FFF2-40B4-BE49-F238E27FC236}">
                <a16:creationId xmlns:a16="http://schemas.microsoft.com/office/drawing/2014/main" id="{78237FB9-5D12-7648-AF80-41F93C73AF37}"/>
              </a:ext>
            </a:extLst>
          </p:cNvPr>
          <p:cNvSpPr/>
          <p:nvPr/>
        </p:nvSpPr>
        <p:spPr>
          <a:xfrm>
            <a:off x="4866167" y="4293096"/>
            <a:ext cx="3502413" cy="1368152"/>
          </a:xfrm>
          <a:prstGeom prst="wedgeRectCallout">
            <a:avLst>
              <a:gd name="adj1" fmla="val -67825"/>
              <a:gd name="adj2" fmla="val -87653"/>
            </a:avLst>
          </a:prstGeom>
        </p:spPr>
        <p:style>
          <a:lnRef idx="0">
            <a:schemeClr val="accent2"/>
          </a:lnRef>
          <a:fillRef idx="3">
            <a:schemeClr val="accent2"/>
          </a:fillRef>
          <a:effectRef idx="3">
            <a:schemeClr val="accent2"/>
          </a:effectRef>
          <a:fontRef idx="minor">
            <a:schemeClr val="lt1"/>
          </a:fontRef>
        </p:style>
        <p:txBody>
          <a:bodyPr rtlCol="0" anchor="ctr"/>
          <a:lstStyle/>
          <a:p>
            <a:pPr algn="l"/>
            <a:r>
              <a:rPr lang="ja-JP" altLang="en-US" sz="1400"/>
              <a:t>選択したグラフは、他のどんなデータを扱うときに見える化ができそうかできるだけたくさん考えて見ましょう。絶対にできるという自信は必要ではありません。「使えるんじゃないかなぁ」程度の予想で構いませんので、たくさん考えてみましょう。</a:t>
            </a:r>
            <a:endParaRPr kumimoji="1" lang="ja-JP" altLang="en-US" sz="1400" dirty="0"/>
          </a:p>
        </p:txBody>
      </p:sp>
      <p:sp>
        <p:nvSpPr>
          <p:cNvPr id="5" name="スライド番号プレースホルダ 5">
            <a:extLst>
              <a:ext uri="{FF2B5EF4-FFF2-40B4-BE49-F238E27FC236}">
                <a16:creationId xmlns:a16="http://schemas.microsoft.com/office/drawing/2014/main" id="{F9BE7429-CB8E-474A-A1EC-3E15A566C039}"/>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42</a:t>
            </a:fld>
            <a:endParaRPr lang="ja-JP" altLang="en-US"/>
          </a:p>
        </p:txBody>
      </p:sp>
    </p:spTree>
    <p:extLst>
      <p:ext uri="{BB962C8B-B14F-4D97-AF65-F5344CB8AC3E}">
        <p14:creationId xmlns:p14="http://schemas.microsoft.com/office/powerpoint/2010/main" val="3866372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E3B63C02-B0B7-9C4B-BD15-27C6C0EAE6F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ワーク（５）</a:t>
            </a:r>
            <a:endParaRPr lang="ja-JP" altLang="ja-JP" sz="2400" b="1" kern="0" dirty="0">
              <a:solidFill>
                <a:srgbClr val="002060"/>
              </a:solidFill>
              <a:latin typeface="Meiryo UI" pitchFamily="50" charset="-128"/>
              <a:ea typeface="Meiryo UI" pitchFamily="50" charset="-128"/>
            </a:endParaRPr>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FFAC7FD5-5DDE-9C4B-9C31-A57C9E819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112" y="918565"/>
            <a:ext cx="3816424" cy="5391659"/>
          </a:xfrm>
          <a:prstGeom prst="rect">
            <a:avLst/>
          </a:prstGeom>
        </p:spPr>
      </p:pic>
      <p:sp>
        <p:nvSpPr>
          <p:cNvPr id="9" name="吹き出し: 四角形 6">
            <a:extLst>
              <a:ext uri="{FF2B5EF4-FFF2-40B4-BE49-F238E27FC236}">
                <a16:creationId xmlns:a16="http://schemas.microsoft.com/office/drawing/2014/main" id="{78237FB9-5D12-7648-AF80-41F93C73AF37}"/>
              </a:ext>
            </a:extLst>
          </p:cNvPr>
          <p:cNvSpPr/>
          <p:nvPr/>
        </p:nvSpPr>
        <p:spPr>
          <a:xfrm>
            <a:off x="5031342" y="3429000"/>
            <a:ext cx="3502413" cy="1368152"/>
          </a:xfrm>
          <a:prstGeom prst="wedgeRectCallout">
            <a:avLst>
              <a:gd name="adj1" fmla="val -76165"/>
              <a:gd name="adj2" fmla="val 97071"/>
            </a:avLst>
          </a:prstGeom>
        </p:spPr>
        <p:style>
          <a:lnRef idx="0">
            <a:schemeClr val="accent2"/>
          </a:lnRef>
          <a:fillRef idx="3">
            <a:schemeClr val="accent2"/>
          </a:fillRef>
          <a:effectRef idx="3">
            <a:schemeClr val="accent2"/>
          </a:effectRef>
          <a:fontRef idx="minor">
            <a:schemeClr val="lt1"/>
          </a:fontRef>
        </p:style>
        <p:txBody>
          <a:bodyPr rtlCol="0" anchor="ctr"/>
          <a:lstStyle/>
          <a:p>
            <a:pPr algn="l"/>
            <a:r>
              <a:rPr lang="ja-JP" altLang="en-US" sz="1400"/>
              <a:t>自分の仕事で、このグラフが役に立ちそうな場面を想像して、どう役に立っているのか想像してみましょう。</a:t>
            </a:r>
            <a:endParaRPr kumimoji="1" lang="ja-JP" altLang="en-US" sz="1400" dirty="0"/>
          </a:p>
        </p:txBody>
      </p:sp>
      <p:sp>
        <p:nvSpPr>
          <p:cNvPr id="5" name="スライド番号プレースホルダ 5">
            <a:extLst>
              <a:ext uri="{FF2B5EF4-FFF2-40B4-BE49-F238E27FC236}">
                <a16:creationId xmlns:a16="http://schemas.microsoft.com/office/drawing/2014/main" id="{698E1FF0-F62D-4FC8-9A78-B0592D884396}"/>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43</a:t>
            </a:fld>
            <a:endParaRPr lang="ja-JP" altLang="en-US"/>
          </a:p>
        </p:txBody>
      </p:sp>
    </p:spTree>
    <p:extLst>
      <p:ext uri="{BB962C8B-B14F-4D97-AF65-F5344CB8AC3E}">
        <p14:creationId xmlns:p14="http://schemas.microsoft.com/office/powerpoint/2010/main" val="1350847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D5388F41-D2BA-4D3F-8517-9D7B1ED10FCA}"/>
              </a:ext>
            </a:extLst>
          </p:cNvPr>
          <p:cNvSpPr>
            <a:spLocks noGrp="1"/>
          </p:cNvSpPr>
          <p:nvPr>
            <p:ph type="sldNum" sz="quarter" idx="12"/>
          </p:nvPr>
        </p:nvSpPr>
        <p:spPr/>
        <p:txBody>
          <a:bodyPr/>
          <a:lstStyle/>
          <a:p>
            <a:pPr marL="228600" marR="0" lvl="0" indent="-228600" algn="r" defTabSz="914400" rtl="0" eaLnBrk="1" fontAlgn="auto" latinLnBrk="0" hangingPunct="1">
              <a:lnSpc>
                <a:spcPct val="100000"/>
              </a:lnSpc>
              <a:spcBef>
                <a:spcPts val="0"/>
              </a:spcBef>
              <a:spcAft>
                <a:spcPts val="0"/>
              </a:spcAft>
              <a:buClrTx/>
              <a:buSzTx/>
              <a:tabLst/>
              <a:defRPr/>
            </a:pPr>
            <a:fld id="{2CE7D0AE-9E03-46D1-A315-852BA605F826}" type="slidenum">
              <a:rPr kumimoji="1" lang="ja-JP" altLang="en-US" sz="1200" b="0" i="0" u="none" strike="noStrike" kern="1200" cap="none" spc="0" normalizeH="0" baseline="0" noProof="0" smtClean="0">
                <a:ln>
                  <a:noFill/>
                </a:ln>
                <a:solidFill>
                  <a:srgbClr val="000000">
                    <a:tint val="75000"/>
                  </a:srgbClr>
                </a:solidFill>
                <a:effectLst/>
                <a:uLnTx/>
                <a:uFillTx/>
                <a:latin typeface="Meiryo UI"/>
                <a:ea typeface="Meiryo UI"/>
                <a:cs typeface="+mn-cs"/>
              </a:rPr>
              <a:pPr marL="228600" marR="0" lvl="0" indent="-228600" algn="r" defTabSz="914400" rtl="0" eaLnBrk="1" fontAlgn="auto" latinLnBrk="0" hangingPunct="1">
                <a:lnSpc>
                  <a:spcPct val="100000"/>
                </a:lnSpc>
                <a:spcBef>
                  <a:spcPts val="0"/>
                </a:spcBef>
                <a:spcAft>
                  <a:spcPts val="0"/>
                </a:spcAft>
                <a:buClrTx/>
                <a:buSzTx/>
                <a:tabLst/>
                <a:defRPr/>
              </a:pPr>
              <a:t>4</a:t>
            </a:fld>
            <a:endParaRPr kumimoji="1" lang="ja-JP" altLang="en-US" sz="1200" b="0" i="0" u="none" strike="noStrike" kern="1200" cap="none" spc="0" normalizeH="0" baseline="0" noProof="0" dirty="0">
              <a:ln>
                <a:noFill/>
              </a:ln>
              <a:solidFill>
                <a:srgbClr val="000000">
                  <a:tint val="75000"/>
                </a:srgbClr>
              </a:solidFill>
              <a:effectLst/>
              <a:uLnTx/>
              <a:uFillTx/>
              <a:latin typeface="Meiryo UI"/>
              <a:ea typeface="Meiryo UI"/>
              <a:cs typeface="+mn-cs"/>
            </a:endParaRPr>
          </a:p>
        </p:txBody>
      </p:sp>
      <p:cxnSp>
        <p:nvCxnSpPr>
          <p:cNvPr id="6" name="直線コネクタ 5">
            <a:extLst>
              <a:ext uri="{FF2B5EF4-FFF2-40B4-BE49-F238E27FC236}">
                <a16:creationId xmlns:a16="http://schemas.microsoft.com/office/drawing/2014/main" id="{3A3DC020-3345-48F9-A28E-50C654445044}"/>
              </a:ext>
            </a:extLst>
          </p:cNvPr>
          <p:cNvCxnSpPr/>
          <p:nvPr/>
        </p:nvCxnSpPr>
        <p:spPr>
          <a:xfrm>
            <a:off x="0" y="4293096"/>
            <a:ext cx="8783637" cy="0"/>
          </a:xfrm>
          <a:prstGeom prst="line">
            <a:avLst/>
          </a:prstGeom>
          <a:ln w="28575">
            <a:solidFill>
              <a:srgbClr val="C0504D"/>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7F9D7EB9-9D01-490F-9CEA-AFEE6EDA7604}"/>
              </a:ext>
            </a:extLst>
          </p:cNvPr>
          <p:cNvCxnSpPr>
            <a:cxnSpLocks/>
          </p:cNvCxnSpPr>
          <p:nvPr/>
        </p:nvCxnSpPr>
        <p:spPr>
          <a:xfrm>
            <a:off x="0" y="4365104"/>
            <a:ext cx="8696113"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1B1DA05-E539-4A33-B668-5BD0E7DDC53A}"/>
              </a:ext>
            </a:extLst>
          </p:cNvPr>
          <p:cNvCxnSpPr>
            <a:cxnSpLocks/>
          </p:cNvCxnSpPr>
          <p:nvPr/>
        </p:nvCxnSpPr>
        <p:spPr>
          <a:xfrm>
            <a:off x="0" y="4437112"/>
            <a:ext cx="8532440" cy="0"/>
          </a:xfrm>
          <a:prstGeom prst="line">
            <a:avLst/>
          </a:prstGeom>
          <a:ln w="28575">
            <a:solidFill>
              <a:srgbClr val="999999"/>
            </a:solidFill>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FE27BFD7-C4F4-4801-868E-7A7DDF5E7FC2}"/>
              </a:ext>
            </a:extLst>
          </p:cNvPr>
          <p:cNvSpPr/>
          <p:nvPr/>
        </p:nvSpPr>
        <p:spPr>
          <a:xfrm>
            <a:off x="0" y="185113"/>
            <a:ext cx="8964165" cy="7920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UI"/>
              <a:ea typeface="Meiryo UI"/>
              <a:cs typeface="+mn-cs"/>
            </a:endParaRPr>
          </a:p>
        </p:txBody>
      </p:sp>
      <p:sp>
        <p:nvSpPr>
          <p:cNvPr id="10" name="タイトル 1">
            <a:extLst>
              <a:ext uri="{FF2B5EF4-FFF2-40B4-BE49-F238E27FC236}">
                <a16:creationId xmlns:a16="http://schemas.microsoft.com/office/drawing/2014/main" id="{27C1161D-B513-F245-BB6B-E9BE7EB918F9}"/>
              </a:ext>
            </a:extLst>
          </p:cNvPr>
          <p:cNvSpPr txBox="1">
            <a:spLocks/>
          </p:cNvSpPr>
          <p:nvPr/>
        </p:nvSpPr>
        <p:spPr bwMode="auto">
          <a:xfrm>
            <a:off x="323527" y="3654660"/>
            <a:ext cx="8460109" cy="56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4000" b="1" cap="all">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r>
              <a:rPr lang="ja-JP" altLang="en-US" sz="3200">
                <a:latin typeface="Meiryo" panose="020B0604030504040204" pitchFamily="34" charset="-128"/>
                <a:ea typeface="Meiryo" panose="020B0604030504040204" pitchFamily="34" charset="-128"/>
              </a:rPr>
              <a:t>データの可視化</a:t>
            </a:r>
            <a:endParaRPr lang="ja-JP" altLang="en-US" sz="2400" kern="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62571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973EA092-51E8-4747-864E-389C4FEB831F}"/>
              </a:ext>
            </a:extLst>
          </p:cNvPr>
          <p:cNvSpPr>
            <a:spLocks noGrp="1"/>
          </p:cNvSpPr>
          <p:nvPr>
            <p:ph idx="1"/>
          </p:nvPr>
        </p:nvSpPr>
        <p:spPr/>
        <p:txBody>
          <a:bodyPr/>
          <a:lstStyle/>
          <a:p>
            <a:r>
              <a:rPr kumimoji="1" lang="ja-JP" altLang="en-US"/>
              <a:t>データの可視化は近年「</a:t>
            </a:r>
            <a:r>
              <a:rPr kumimoji="1" lang="en-US" altLang="ja-JP" dirty="0"/>
              <a:t>Data Visualization</a:t>
            </a:r>
            <a:r>
              <a:rPr kumimoji="1" lang="ja-JP" altLang="en-US"/>
              <a:t>」としてひとつのジャンルを形成している。</a:t>
            </a:r>
            <a:endParaRPr kumimoji="1" lang="en-US" altLang="ja-JP" dirty="0"/>
          </a:p>
          <a:p>
            <a:r>
              <a:rPr lang="ja-JP" altLang="en-US"/>
              <a:t>わかりやすい可視化はデータを用いたコミュニケーションを円滑にするツールとして効果が高い。</a:t>
            </a:r>
            <a:endParaRPr kumimoji="1" lang="ja-JP" altLang="en-US"/>
          </a:p>
        </p:txBody>
      </p:sp>
      <p:pic>
        <p:nvPicPr>
          <p:cNvPr id="5" name="図 4" descr="衣類 が含まれている画像&#10;&#10;自動的に生成された説明">
            <a:extLst>
              <a:ext uri="{FF2B5EF4-FFF2-40B4-BE49-F238E27FC236}">
                <a16:creationId xmlns:a16="http://schemas.microsoft.com/office/drawing/2014/main" id="{F1762D2E-EF74-AC4C-BFDD-7D33AE367723}"/>
              </a:ext>
            </a:extLst>
          </p:cNvPr>
          <p:cNvPicPr>
            <a:picLocks noChangeAspect="1"/>
          </p:cNvPicPr>
          <p:nvPr/>
        </p:nvPicPr>
        <p:blipFill>
          <a:blip r:embed="rId2"/>
          <a:stretch>
            <a:fillRect/>
          </a:stretch>
        </p:blipFill>
        <p:spPr>
          <a:xfrm>
            <a:off x="628650" y="2947185"/>
            <a:ext cx="3450137" cy="1798476"/>
          </a:xfrm>
          <a:prstGeom prst="rect">
            <a:avLst/>
          </a:prstGeom>
        </p:spPr>
      </p:pic>
      <p:pic>
        <p:nvPicPr>
          <p:cNvPr id="7" name="図 6" descr="ベクトル グラフィックス が含まれている画像&#10;&#10;自動的に生成された説明">
            <a:extLst>
              <a:ext uri="{FF2B5EF4-FFF2-40B4-BE49-F238E27FC236}">
                <a16:creationId xmlns:a16="http://schemas.microsoft.com/office/drawing/2014/main" id="{73B665B4-1C05-3A4E-B811-6BC70CBAE38A}"/>
              </a:ext>
            </a:extLst>
          </p:cNvPr>
          <p:cNvPicPr>
            <a:picLocks noChangeAspect="1"/>
          </p:cNvPicPr>
          <p:nvPr/>
        </p:nvPicPr>
        <p:blipFill>
          <a:blip r:embed="rId3"/>
          <a:stretch>
            <a:fillRect/>
          </a:stretch>
        </p:blipFill>
        <p:spPr>
          <a:xfrm>
            <a:off x="4735630" y="3686122"/>
            <a:ext cx="3122876" cy="2081917"/>
          </a:xfrm>
          <a:prstGeom prst="rect">
            <a:avLst/>
          </a:prstGeom>
        </p:spPr>
      </p:pic>
      <p:pic>
        <p:nvPicPr>
          <p:cNvPr id="9" name="図 8">
            <a:extLst>
              <a:ext uri="{FF2B5EF4-FFF2-40B4-BE49-F238E27FC236}">
                <a16:creationId xmlns:a16="http://schemas.microsoft.com/office/drawing/2014/main" id="{AAA0E3CF-060A-B44D-A833-5E040DBC0ADC}"/>
              </a:ext>
            </a:extLst>
          </p:cNvPr>
          <p:cNvPicPr>
            <a:picLocks noChangeAspect="1"/>
          </p:cNvPicPr>
          <p:nvPr/>
        </p:nvPicPr>
        <p:blipFill>
          <a:blip r:embed="rId4"/>
          <a:stretch>
            <a:fillRect/>
          </a:stretch>
        </p:blipFill>
        <p:spPr>
          <a:xfrm>
            <a:off x="628650" y="4992969"/>
            <a:ext cx="3947602" cy="1630983"/>
          </a:xfrm>
          <a:prstGeom prst="rect">
            <a:avLst/>
          </a:prstGeom>
        </p:spPr>
      </p:pic>
      <p:sp>
        <p:nvSpPr>
          <p:cNvPr id="8" name="Rectangle 5">
            <a:extLst>
              <a:ext uri="{FF2B5EF4-FFF2-40B4-BE49-F238E27FC236}">
                <a16:creationId xmlns:a16="http://schemas.microsoft.com/office/drawing/2014/main" id="{C4B2CD2F-E880-5D45-841D-079B721B5DA9}"/>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データの可視化</a:t>
            </a:r>
            <a:endParaRPr lang="ja-JP" altLang="ja-JP" sz="2400" b="1" kern="0" dirty="0">
              <a:solidFill>
                <a:srgbClr val="002060"/>
              </a:solidFill>
              <a:latin typeface="Meiryo UI" pitchFamily="50" charset="-128"/>
              <a:ea typeface="Meiryo UI" pitchFamily="50" charset="-128"/>
            </a:endParaRPr>
          </a:p>
        </p:txBody>
      </p:sp>
      <p:sp>
        <p:nvSpPr>
          <p:cNvPr id="10" name="スライド番号プレースホルダ 5">
            <a:extLst>
              <a:ext uri="{FF2B5EF4-FFF2-40B4-BE49-F238E27FC236}">
                <a16:creationId xmlns:a16="http://schemas.microsoft.com/office/drawing/2014/main" id="{69AC3480-3DD6-4A55-B53A-7C7056DC3A75}"/>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5</a:t>
            </a:fld>
            <a:endParaRPr lang="ja-JP" altLang="en-US"/>
          </a:p>
        </p:txBody>
      </p:sp>
    </p:spTree>
    <p:extLst>
      <p:ext uri="{BB962C8B-B14F-4D97-AF65-F5344CB8AC3E}">
        <p14:creationId xmlns:p14="http://schemas.microsoft.com/office/powerpoint/2010/main" val="3943425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9196F68-4AF0-E545-BA3D-AA386808DC02}"/>
              </a:ext>
            </a:extLst>
          </p:cNvPr>
          <p:cNvSpPr>
            <a:spLocks noGrp="1"/>
          </p:cNvSpPr>
          <p:nvPr>
            <p:ph idx="1"/>
          </p:nvPr>
        </p:nvSpPr>
        <p:spPr/>
        <p:txBody>
          <a:bodyPr/>
          <a:lstStyle/>
          <a:p>
            <a:endParaRPr lang="en-US" altLang="ja-JP" dirty="0"/>
          </a:p>
          <a:p>
            <a:r>
              <a:rPr lang="ja-JP" altLang="en-US"/>
              <a:t>データが表している内容を俯瞰して把握する。</a:t>
            </a:r>
            <a:endParaRPr lang="en-US" altLang="ja-JP" dirty="0"/>
          </a:p>
          <a:p>
            <a:pPr lvl="1"/>
            <a:endParaRPr lang="en-US" altLang="ja-JP" sz="1400" dirty="0">
              <a:latin typeface="Meiryo" panose="020B0604030504040204" pitchFamily="34" charset="-128"/>
              <a:ea typeface="Meiryo" panose="020B0604030504040204" pitchFamily="34" charset="-128"/>
            </a:endParaRPr>
          </a:p>
          <a:p>
            <a:pPr lvl="1"/>
            <a:r>
              <a:rPr lang="ja-JP" altLang="en-US" sz="1400">
                <a:latin typeface="Meiryo" panose="020B0604030504040204" pitchFamily="34" charset="-128"/>
                <a:ea typeface="Meiryo" panose="020B0604030504040204" pitchFamily="34" charset="-128"/>
              </a:rPr>
              <a:t>そもそもデータが何を表しているかを理解する必要がある。</a:t>
            </a:r>
            <a:endParaRPr lang="en-US" altLang="ja-JP" sz="1400" dirty="0">
              <a:latin typeface="Meiryo" panose="020B0604030504040204" pitchFamily="34" charset="-128"/>
              <a:ea typeface="Meiryo" panose="020B0604030504040204" pitchFamily="34" charset="-128"/>
            </a:endParaRPr>
          </a:p>
          <a:p>
            <a:pPr lvl="1"/>
            <a:endParaRPr lang="en-US" altLang="ja-JP" sz="1400" dirty="0">
              <a:latin typeface="Meiryo" panose="020B0604030504040204" pitchFamily="34" charset="-128"/>
              <a:ea typeface="Meiryo" panose="020B0604030504040204" pitchFamily="34" charset="-128"/>
            </a:endParaRPr>
          </a:p>
          <a:p>
            <a:pPr lvl="1"/>
            <a:r>
              <a:rPr lang="ja-JP" altLang="en-US" sz="1400">
                <a:latin typeface="Meiryo" panose="020B0604030504040204" pitchFamily="34" charset="-128"/>
                <a:ea typeface="Meiryo" panose="020B0604030504040204" pitchFamily="34" charset="-128"/>
              </a:rPr>
              <a:t>俯瞰するためには情報の効率的な圧縮を考える。</a:t>
            </a:r>
            <a:endParaRPr lang="en-US" altLang="ja-JP" sz="1400" dirty="0">
              <a:latin typeface="Meiryo" panose="020B0604030504040204" pitchFamily="34" charset="-128"/>
              <a:ea typeface="Meiryo" panose="020B0604030504040204" pitchFamily="34" charset="-128"/>
            </a:endParaRPr>
          </a:p>
          <a:p>
            <a:endParaRPr kumimoji="1" lang="en-US" altLang="ja-JP" dirty="0"/>
          </a:p>
          <a:p>
            <a:endParaRPr kumimoji="1" lang="en-US" altLang="ja-JP" dirty="0"/>
          </a:p>
          <a:p>
            <a:r>
              <a:rPr lang="ja-JP" altLang="en-US"/>
              <a:t>適切なビジュアライゼーション手法を選択する。</a:t>
            </a:r>
            <a:endParaRPr lang="en-US" altLang="ja-JP" dirty="0"/>
          </a:p>
          <a:p>
            <a:endParaRPr lang="en-US" altLang="ja-JP" dirty="0"/>
          </a:p>
          <a:p>
            <a:pPr lvl="1"/>
            <a:r>
              <a:rPr kumimoji="1" lang="ja-JP" altLang="en-US" sz="1400">
                <a:latin typeface="Meiryo" panose="020B0604030504040204" pitchFamily="34" charset="-128"/>
                <a:ea typeface="Meiryo" panose="020B0604030504040204" pitchFamily="34" charset="-128"/>
              </a:rPr>
              <a:t>可視化手法には得意・不得意が存在する。</a:t>
            </a:r>
          </a:p>
        </p:txBody>
      </p:sp>
      <p:sp>
        <p:nvSpPr>
          <p:cNvPr id="5" name="Rectangle 5">
            <a:extLst>
              <a:ext uri="{FF2B5EF4-FFF2-40B4-BE49-F238E27FC236}">
                <a16:creationId xmlns:a16="http://schemas.microsoft.com/office/drawing/2014/main" id="{6186EC51-493C-C445-8696-B03EE4062BD0}"/>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データの可視化のポイント</a:t>
            </a:r>
            <a:endParaRPr lang="ja-JP" altLang="ja-JP" sz="2400" b="1" kern="0" dirty="0">
              <a:solidFill>
                <a:srgbClr val="002060"/>
              </a:solidFill>
              <a:latin typeface="Meiryo UI" pitchFamily="50" charset="-128"/>
              <a:ea typeface="Meiryo UI" pitchFamily="50" charset="-128"/>
            </a:endParaRPr>
          </a:p>
        </p:txBody>
      </p:sp>
      <p:sp>
        <p:nvSpPr>
          <p:cNvPr id="4" name="スライド番号プレースホルダ 5">
            <a:extLst>
              <a:ext uri="{FF2B5EF4-FFF2-40B4-BE49-F238E27FC236}">
                <a16:creationId xmlns:a16="http://schemas.microsoft.com/office/drawing/2014/main" id="{A9A65195-CA51-42BC-A62C-3F3F4C2176CB}"/>
              </a:ext>
            </a:extLst>
          </p:cNvPr>
          <p:cNvSpPr>
            <a:spLocks noGrp="1"/>
          </p:cNvSpPr>
          <p:nvPr>
            <p:ph type="sldNum" sz="quarter" idx="12"/>
          </p:nvPr>
        </p:nvSpPr>
        <p:spPr>
          <a:xfrm>
            <a:off x="8423275" y="6492875"/>
            <a:ext cx="720725" cy="365125"/>
          </a:xfrm>
        </p:spPr>
        <p:txBody>
          <a:bodyPr/>
          <a:lstStyle>
            <a:lvl1pPr>
              <a:defRPr/>
            </a:lvl1pPr>
          </a:lstStyle>
          <a:p>
            <a:pPr>
              <a:defRPr/>
            </a:pPr>
            <a:fld id="{22179739-F4A8-44EB-8B8E-F3F060272835}" type="slidenum">
              <a:rPr lang="ja-JP" altLang="en-US"/>
              <a:pPr>
                <a:defRPr/>
              </a:pPr>
              <a:t>6</a:t>
            </a:fld>
            <a:endParaRPr lang="ja-JP" altLang="en-US"/>
          </a:p>
        </p:txBody>
      </p:sp>
    </p:spTree>
    <p:extLst>
      <p:ext uri="{BB962C8B-B14F-4D97-AF65-F5344CB8AC3E}">
        <p14:creationId xmlns:p14="http://schemas.microsoft.com/office/powerpoint/2010/main" val="685693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EB41853-CFE8-494B-B50E-82A961347641}"/>
              </a:ext>
            </a:extLst>
          </p:cNvPr>
          <p:cNvSpPr>
            <a:spLocks noGrp="1"/>
          </p:cNvSpPr>
          <p:nvPr>
            <p:ph idx="1"/>
          </p:nvPr>
        </p:nvSpPr>
        <p:spPr/>
        <p:txBody>
          <a:bodyPr/>
          <a:lstStyle/>
          <a:p>
            <a:r>
              <a:rPr kumimoji="1" lang="ja-JP" altLang="en-US" dirty="0"/>
              <a:t>グラフは適切な使い方があります。</a:t>
            </a:r>
          </a:p>
        </p:txBody>
      </p:sp>
      <p:sp>
        <p:nvSpPr>
          <p:cNvPr id="4" name="スライド番号プレースホルダー 3">
            <a:extLst>
              <a:ext uri="{FF2B5EF4-FFF2-40B4-BE49-F238E27FC236}">
                <a16:creationId xmlns:a16="http://schemas.microsoft.com/office/drawing/2014/main" id="{9DE15CEC-5514-4862-BB6D-B3E47186E6E8}"/>
              </a:ext>
            </a:extLst>
          </p:cNvPr>
          <p:cNvSpPr>
            <a:spLocks noGrp="1"/>
          </p:cNvSpPr>
          <p:nvPr>
            <p:ph type="sldNum" sz="quarter" idx="12"/>
          </p:nvPr>
        </p:nvSpPr>
        <p:spPr/>
        <p:txBody>
          <a:bodyPr/>
          <a:lstStyle/>
          <a:p>
            <a:fld id="{ED2D5C90-0667-8C4B-828E-9CCEDA5B855E}" type="slidenum">
              <a:rPr kumimoji="1" lang="ja-JP" altLang="en-US" smtClean="0"/>
              <a:t>7</a:t>
            </a:fld>
            <a:endParaRPr kumimoji="1" lang="ja-JP" altLang="en-US"/>
          </a:p>
        </p:txBody>
      </p:sp>
      <p:sp>
        <p:nvSpPr>
          <p:cNvPr id="5" name="正方形/長方形 4">
            <a:extLst>
              <a:ext uri="{FF2B5EF4-FFF2-40B4-BE49-F238E27FC236}">
                <a16:creationId xmlns:a16="http://schemas.microsoft.com/office/drawing/2014/main" id="{22DAC809-F4E0-47AA-AA85-18511B0FDEA1}"/>
              </a:ext>
            </a:extLst>
          </p:cNvPr>
          <p:cNvSpPr/>
          <p:nvPr/>
        </p:nvSpPr>
        <p:spPr>
          <a:xfrm>
            <a:off x="894650" y="2098487"/>
            <a:ext cx="742950" cy="3512061"/>
          </a:xfrm>
          <a:prstGeom prst="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ja-JP" altLang="en-US" sz="1463">
                <a:latin typeface="Meiryo" charset="-128"/>
                <a:ea typeface="Meiryo" charset="-128"/>
                <a:cs typeface="Meiryo" charset="-128"/>
              </a:rPr>
              <a:t>目</a:t>
            </a:r>
          </a:p>
          <a:p>
            <a:pPr algn="ctr"/>
            <a:r>
              <a:rPr lang="ja-JP" altLang="en-US" sz="1463" dirty="0">
                <a:latin typeface="Meiryo" charset="-128"/>
                <a:ea typeface="Meiryo" charset="-128"/>
                <a:cs typeface="Meiryo" charset="-128"/>
              </a:rPr>
              <a:t>的</a:t>
            </a:r>
          </a:p>
        </p:txBody>
      </p:sp>
      <p:sp>
        <p:nvSpPr>
          <p:cNvPr id="6" name="正方形/長方形 5">
            <a:extLst>
              <a:ext uri="{FF2B5EF4-FFF2-40B4-BE49-F238E27FC236}">
                <a16:creationId xmlns:a16="http://schemas.microsoft.com/office/drawing/2014/main" id="{C8269450-7434-4AF2-B1D0-5F4731992832}"/>
              </a:ext>
            </a:extLst>
          </p:cNvPr>
          <p:cNvSpPr/>
          <p:nvPr/>
        </p:nvSpPr>
        <p:spPr>
          <a:xfrm>
            <a:off x="2171000" y="2123852"/>
            <a:ext cx="952499" cy="2156769"/>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ja-JP" altLang="en-US" sz="1463" dirty="0">
                <a:latin typeface="Meiryo" charset="-128"/>
                <a:ea typeface="Meiryo" charset="-128"/>
                <a:cs typeface="Meiryo" charset="-128"/>
              </a:rPr>
              <a:t>分析</a:t>
            </a:r>
          </a:p>
          <a:p>
            <a:pPr algn="ctr"/>
            <a:r>
              <a:rPr lang="ja-JP" altLang="en-US" sz="1463" dirty="0">
                <a:latin typeface="Meiryo" charset="-128"/>
                <a:ea typeface="Meiryo" charset="-128"/>
                <a:cs typeface="Meiryo" charset="-128"/>
              </a:rPr>
              <a:t>実務用</a:t>
            </a:r>
          </a:p>
        </p:txBody>
      </p:sp>
      <p:sp>
        <p:nvSpPr>
          <p:cNvPr id="7" name="正方形/長方形 6">
            <a:extLst>
              <a:ext uri="{FF2B5EF4-FFF2-40B4-BE49-F238E27FC236}">
                <a16:creationId xmlns:a16="http://schemas.microsoft.com/office/drawing/2014/main" id="{7B3C79EF-AE73-426D-956D-FFCD2F0F0C75}"/>
              </a:ext>
            </a:extLst>
          </p:cNvPr>
          <p:cNvSpPr/>
          <p:nvPr/>
        </p:nvSpPr>
        <p:spPr>
          <a:xfrm>
            <a:off x="2171000" y="4358769"/>
            <a:ext cx="952499" cy="1251779"/>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ja-JP" altLang="en-US" sz="1463" dirty="0">
                <a:latin typeface="Meiryo" charset="-128"/>
                <a:ea typeface="Meiryo" charset="-128"/>
                <a:cs typeface="Meiryo" charset="-128"/>
              </a:rPr>
              <a:t>説明用</a:t>
            </a:r>
          </a:p>
        </p:txBody>
      </p:sp>
      <p:sp>
        <p:nvSpPr>
          <p:cNvPr id="8" name="正方形/長方形 7">
            <a:extLst>
              <a:ext uri="{FF2B5EF4-FFF2-40B4-BE49-F238E27FC236}">
                <a16:creationId xmlns:a16="http://schemas.microsoft.com/office/drawing/2014/main" id="{FFDB7B96-AB96-462B-A3C0-47EBDC660075}"/>
              </a:ext>
            </a:extLst>
          </p:cNvPr>
          <p:cNvSpPr/>
          <p:nvPr/>
        </p:nvSpPr>
        <p:spPr>
          <a:xfrm>
            <a:off x="3656899" y="2123852"/>
            <a:ext cx="2381248" cy="365161"/>
          </a:xfrm>
          <a:prstGeom prst="rect">
            <a:avLst/>
          </a:prstGeom>
          <a:ln/>
        </p:spPr>
        <p:style>
          <a:lnRef idx="0">
            <a:schemeClr val="accent2"/>
          </a:lnRef>
          <a:fillRef idx="3">
            <a:schemeClr val="accent2"/>
          </a:fillRef>
          <a:effectRef idx="3">
            <a:schemeClr val="accent2"/>
          </a:effectRef>
          <a:fontRef idx="minor">
            <a:schemeClr val="lt1"/>
          </a:fontRef>
        </p:style>
        <p:txBody>
          <a:bodyPr tIns="87750" rtlCol="0" anchor="ctr"/>
          <a:lstStyle/>
          <a:p>
            <a:pPr algn="ctr"/>
            <a:r>
              <a:rPr lang="ja-JP" altLang="en-US" sz="1138" dirty="0">
                <a:latin typeface="Meiryo" charset="-128"/>
                <a:ea typeface="Meiryo" charset="-128"/>
                <a:cs typeface="Meiryo" charset="-128"/>
              </a:rPr>
              <a:t>全体の傾向を把握</a:t>
            </a:r>
          </a:p>
        </p:txBody>
      </p:sp>
      <p:sp>
        <p:nvSpPr>
          <p:cNvPr id="9" name="正方形/長方形 8">
            <a:extLst>
              <a:ext uri="{FF2B5EF4-FFF2-40B4-BE49-F238E27FC236}">
                <a16:creationId xmlns:a16="http://schemas.microsoft.com/office/drawing/2014/main" id="{5ED0A519-CFEA-4324-B892-280EDE111047}"/>
              </a:ext>
            </a:extLst>
          </p:cNvPr>
          <p:cNvSpPr/>
          <p:nvPr/>
        </p:nvSpPr>
        <p:spPr>
          <a:xfrm>
            <a:off x="3656899" y="2571527"/>
            <a:ext cx="2381248" cy="365161"/>
          </a:xfrm>
          <a:prstGeom prst="rect">
            <a:avLst/>
          </a:prstGeom>
          <a:ln/>
        </p:spPr>
        <p:style>
          <a:lnRef idx="0">
            <a:schemeClr val="accent2"/>
          </a:lnRef>
          <a:fillRef idx="3">
            <a:schemeClr val="accent2"/>
          </a:fillRef>
          <a:effectRef idx="3">
            <a:schemeClr val="accent2"/>
          </a:effectRef>
          <a:fontRef idx="minor">
            <a:schemeClr val="lt1"/>
          </a:fontRef>
        </p:style>
        <p:txBody>
          <a:bodyPr tIns="87750" rtlCol="0" anchor="ctr"/>
          <a:lstStyle/>
          <a:p>
            <a:pPr algn="ctr"/>
            <a:r>
              <a:rPr lang="ja-JP" altLang="en-US" sz="1138" dirty="0">
                <a:latin typeface="Meiryo" charset="-128"/>
                <a:ea typeface="Meiryo" charset="-128"/>
                <a:cs typeface="Meiryo" charset="-128"/>
              </a:rPr>
              <a:t>複数のデータ系列を同時に比較</a:t>
            </a:r>
          </a:p>
        </p:txBody>
      </p:sp>
      <p:sp>
        <p:nvSpPr>
          <p:cNvPr id="10" name="正方形/長方形 9">
            <a:extLst>
              <a:ext uri="{FF2B5EF4-FFF2-40B4-BE49-F238E27FC236}">
                <a16:creationId xmlns:a16="http://schemas.microsoft.com/office/drawing/2014/main" id="{E4F627BF-C705-4E4C-90BB-AE29778C6952}"/>
              </a:ext>
            </a:extLst>
          </p:cNvPr>
          <p:cNvSpPr/>
          <p:nvPr/>
        </p:nvSpPr>
        <p:spPr>
          <a:xfrm>
            <a:off x="3656899" y="3019203"/>
            <a:ext cx="2381248" cy="365161"/>
          </a:xfrm>
          <a:prstGeom prst="rect">
            <a:avLst/>
          </a:prstGeom>
          <a:ln/>
        </p:spPr>
        <p:style>
          <a:lnRef idx="0">
            <a:schemeClr val="accent2"/>
          </a:lnRef>
          <a:fillRef idx="3">
            <a:schemeClr val="accent2"/>
          </a:fillRef>
          <a:effectRef idx="3">
            <a:schemeClr val="accent2"/>
          </a:effectRef>
          <a:fontRef idx="minor">
            <a:schemeClr val="lt1"/>
          </a:fontRef>
        </p:style>
        <p:txBody>
          <a:bodyPr tIns="87750" rtlCol="0" anchor="ctr"/>
          <a:lstStyle/>
          <a:p>
            <a:pPr algn="ctr"/>
            <a:r>
              <a:rPr lang="en-US" altLang="ja-JP" sz="975" dirty="0">
                <a:latin typeface="Meiryo" charset="-128"/>
                <a:ea typeface="Meiryo" charset="-128"/>
                <a:cs typeface="Meiryo" charset="-128"/>
              </a:rPr>
              <a:t>2</a:t>
            </a:r>
            <a:r>
              <a:rPr lang="ja-JP" altLang="en-US" sz="975" dirty="0">
                <a:latin typeface="Meiryo" charset="-128"/>
                <a:ea typeface="Meiryo" charset="-128"/>
                <a:cs typeface="Meiryo" charset="-128"/>
              </a:rPr>
              <a:t>つのデータ系列間の比較や関係の推定</a:t>
            </a:r>
          </a:p>
        </p:txBody>
      </p:sp>
      <p:sp>
        <p:nvSpPr>
          <p:cNvPr id="11" name="正方形/長方形 10">
            <a:extLst>
              <a:ext uri="{FF2B5EF4-FFF2-40B4-BE49-F238E27FC236}">
                <a16:creationId xmlns:a16="http://schemas.microsoft.com/office/drawing/2014/main" id="{18709DA0-0032-4FBA-BE58-B64611297D91}"/>
              </a:ext>
            </a:extLst>
          </p:cNvPr>
          <p:cNvSpPr/>
          <p:nvPr/>
        </p:nvSpPr>
        <p:spPr>
          <a:xfrm>
            <a:off x="3656899" y="3466878"/>
            <a:ext cx="2381248" cy="365161"/>
          </a:xfrm>
          <a:prstGeom prst="rect">
            <a:avLst/>
          </a:prstGeom>
          <a:ln/>
        </p:spPr>
        <p:style>
          <a:lnRef idx="0">
            <a:schemeClr val="accent2"/>
          </a:lnRef>
          <a:fillRef idx="3">
            <a:schemeClr val="accent2"/>
          </a:fillRef>
          <a:effectRef idx="3">
            <a:schemeClr val="accent2"/>
          </a:effectRef>
          <a:fontRef idx="minor">
            <a:schemeClr val="lt1"/>
          </a:fontRef>
        </p:style>
        <p:txBody>
          <a:bodyPr tIns="87750" rtlCol="0" anchor="ctr"/>
          <a:lstStyle/>
          <a:p>
            <a:pPr algn="ctr"/>
            <a:r>
              <a:rPr lang="ja-JP" altLang="en-US" sz="1138" dirty="0">
                <a:latin typeface="Meiryo" charset="-128"/>
                <a:ea typeface="Meiryo" charset="-128"/>
                <a:cs typeface="Meiryo" charset="-128"/>
              </a:rPr>
              <a:t>分布、散らばり具合を見る</a:t>
            </a:r>
          </a:p>
        </p:txBody>
      </p:sp>
      <p:sp>
        <p:nvSpPr>
          <p:cNvPr id="12" name="正方形/長方形 11">
            <a:extLst>
              <a:ext uri="{FF2B5EF4-FFF2-40B4-BE49-F238E27FC236}">
                <a16:creationId xmlns:a16="http://schemas.microsoft.com/office/drawing/2014/main" id="{CE73EEC8-51D7-4371-A059-DDB067B7796B}"/>
              </a:ext>
            </a:extLst>
          </p:cNvPr>
          <p:cNvSpPr/>
          <p:nvPr/>
        </p:nvSpPr>
        <p:spPr>
          <a:xfrm>
            <a:off x="3656899" y="4340510"/>
            <a:ext cx="2381248" cy="401677"/>
          </a:xfrm>
          <a:prstGeom prst="rect">
            <a:avLst/>
          </a:prstGeom>
          <a:ln/>
        </p:spPr>
        <p:style>
          <a:lnRef idx="0">
            <a:schemeClr val="accent1"/>
          </a:lnRef>
          <a:fillRef idx="3">
            <a:schemeClr val="accent1"/>
          </a:fillRef>
          <a:effectRef idx="3">
            <a:schemeClr val="accent1"/>
          </a:effectRef>
          <a:fontRef idx="minor">
            <a:schemeClr val="lt1"/>
          </a:fontRef>
        </p:style>
        <p:txBody>
          <a:bodyPr tIns="87750" rtlCol="0" anchor="ctr"/>
          <a:lstStyle/>
          <a:p>
            <a:pPr algn="ctr"/>
            <a:r>
              <a:rPr lang="ja-JP" altLang="en-US" sz="1138">
                <a:latin typeface="Meiryo" charset="-128"/>
                <a:ea typeface="Meiryo" charset="-128"/>
                <a:cs typeface="Meiryo" charset="-128"/>
              </a:rPr>
              <a:t>全体の内訳、構成比</a:t>
            </a:r>
          </a:p>
        </p:txBody>
      </p:sp>
      <p:sp>
        <p:nvSpPr>
          <p:cNvPr id="13" name="正方形/長方形 12">
            <a:extLst>
              <a:ext uri="{FF2B5EF4-FFF2-40B4-BE49-F238E27FC236}">
                <a16:creationId xmlns:a16="http://schemas.microsoft.com/office/drawing/2014/main" id="{5B637F94-FB34-44BA-B199-AA25827AB5CE}"/>
              </a:ext>
            </a:extLst>
          </p:cNvPr>
          <p:cNvSpPr/>
          <p:nvPr/>
        </p:nvSpPr>
        <p:spPr>
          <a:xfrm>
            <a:off x="3656898" y="4783819"/>
            <a:ext cx="2381248" cy="401677"/>
          </a:xfrm>
          <a:prstGeom prst="rect">
            <a:avLst/>
          </a:prstGeom>
          <a:ln/>
        </p:spPr>
        <p:style>
          <a:lnRef idx="0">
            <a:schemeClr val="accent1"/>
          </a:lnRef>
          <a:fillRef idx="3">
            <a:schemeClr val="accent1"/>
          </a:fillRef>
          <a:effectRef idx="3">
            <a:schemeClr val="accent1"/>
          </a:effectRef>
          <a:fontRef idx="minor">
            <a:schemeClr val="lt1"/>
          </a:fontRef>
        </p:style>
        <p:txBody>
          <a:bodyPr tIns="87750" rtlCol="0" anchor="ctr"/>
          <a:lstStyle/>
          <a:p>
            <a:pPr algn="ctr"/>
            <a:r>
              <a:rPr lang="ja-JP" altLang="en-US" sz="1138" dirty="0">
                <a:latin typeface="Meiryo" charset="-128"/>
                <a:ea typeface="Meiryo" charset="-128"/>
                <a:cs typeface="Meiryo" charset="-128"/>
              </a:rPr>
              <a:t>項目間の比較</a:t>
            </a:r>
          </a:p>
        </p:txBody>
      </p:sp>
      <p:sp>
        <p:nvSpPr>
          <p:cNvPr id="14" name="正方形/長方形 13">
            <a:extLst>
              <a:ext uri="{FF2B5EF4-FFF2-40B4-BE49-F238E27FC236}">
                <a16:creationId xmlns:a16="http://schemas.microsoft.com/office/drawing/2014/main" id="{037F0022-E159-42B7-A332-BD544339A779}"/>
              </a:ext>
            </a:extLst>
          </p:cNvPr>
          <p:cNvSpPr/>
          <p:nvPr/>
        </p:nvSpPr>
        <p:spPr>
          <a:xfrm>
            <a:off x="3656898" y="5227128"/>
            <a:ext cx="2381248" cy="401677"/>
          </a:xfrm>
          <a:prstGeom prst="rect">
            <a:avLst/>
          </a:prstGeom>
          <a:ln/>
        </p:spPr>
        <p:style>
          <a:lnRef idx="0">
            <a:schemeClr val="accent1"/>
          </a:lnRef>
          <a:fillRef idx="3">
            <a:schemeClr val="accent1"/>
          </a:fillRef>
          <a:effectRef idx="3">
            <a:schemeClr val="accent1"/>
          </a:effectRef>
          <a:fontRef idx="minor">
            <a:schemeClr val="lt1"/>
          </a:fontRef>
        </p:style>
        <p:txBody>
          <a:bodyPr tIns="87750" rtlCol="0" anchor="ctr"/>
          <a:lstStyle/>
          <a:p>
            <a:pPr algn="ctr"/>
            <a:r>
              <a:rPr lang="en-US" altLang="ja-JP" sz="1138" dirty="0">
                <a:latin typeface="Meiryo" charset="-128"/>
                <a:ea typeface="Meiryo" charset="-128"/>
                <a:cs typeface="Meiryo" charset="-128"/>
              </a:rPr>
              <a:t>3</a:t>
            </a:r>
            <a:r>
              <a:rPr lang="ja-JP" altLang="en-US" sz="1138" dirty="0">
                <a:latin typeface="Meiryo" charset="-128"/>
                <a:ea typeface="Meiryo" charset="-128"/>
                <a:cs typeface="Meiryo" charset="-128"/>
              </a:rPr>
              <a:t>つのデータ系列を同時に比較</a:t>
            </a:r>
          </a:p>
        </p:txBody>
      </p:sp>
      <p:sp>
        <p:nvSpPr>
          <p:cNvPr id="15" name="正方形/長方形 14">
            <a:extLst>
              <a:ext uri="{FF2B5EF4-FFF2-40B4-BE49-F238E27FC236}">
                <a16:creationId xmlns:a16="http://schemas.microsoft.com/office/drawing/2014/main" id="{1C7A2B8C-F936-4087-AC9A-1C6E375FAE4A}"/>
              </a:ext>
            </a:extLst>
          </p:cNvPr>
          <p:cNvSpPr/>
          <p:nvPr/>
        </p:nvSpPr>
        <p:spPr>
          <a:xfrm>
            <a:off x="6571548" y="2123852"/>
            <a:ext cx="1544866" cy="812836"/>
          </a:xfrm>
          <a:prstGeom prst="rect">
            <a:avLst/>
          </a:prstGeom>
          <a:ln/>
        </p:spPr>
        <p:style>
          <a:lnRef idx="0">
            <a:schemeClr val="accent2"/>
          </a:lnRef>
          <a:fillRef idx="3">
            <a:schemeClr val="accent2"/>
          </a:fillRef>
          <a:effectRef idx="3">
            <a:schemeClr val="accent2"/>
          </a:effectRef>
          <a:fontRef idx="minor">
            <a:schemeClr val="lt1"/>
          </a:fontRef>
        </p:style>
        <p:txBody>
          <a:bodyPr tIns="87750" rtlCol="0" anchor="ctr"/>
          <a:lstStyle/>
          <a:p>
            <a:pPr algn="ctr"/>
            <a:r>
              <a:rPr lang="ja-JP" altLang="en-US" sz="1138">
                <a:latin typeface="Meiryo" charset="-128"/>
                <a:ea typeface="Meiryo" charset="-128"/>
                <a:cs typeface="Meiryo" charset="-128"/>
              </a:rPr>
              <a:t>折れ線グラフ</a:t>
            </a:r>
            <a:endParaRPr lang="ja-JP" altLang="en-US" sz="1138" dirty="0">
              <a:latin typeface="Meiryo" charset="-128"/>
              <a:ea typeface="Meiryo" charset="-128"/>
              <a:cs typeface="Meiryo" charset="-128"/>
            </a:endParaRPr>
          </a:p>
        </p:txBody>
      </p:sp>
      <p:sp>
        <p:nvSpPr>
          <p:cNvPr id="16" name="正方形/長方形 15">
            <a:extLst>
              <a:ext uri="{FF2B5EF4-FFF2-40B4-BE49-F238E27FC236}">
                <a16:creationId xmlns:a16="http://schemas.microsoft.com/office/drawing/2014/main" id="{DD0DC90D-AC82-447E-B982-909D6434DA5A}"/>
              </a:ext>
            </a:extLst>
          </p:cNvPr>
          <p:cNvSpPr/>
          <p:nvPr/>
        </p:nvSpPr>
        <p:spPr>
          <a:xfrm>
            <a:off x="6571545" y="3019203"/>
            <a:ext cx="1544866" cy="365161"/>
          </a:xfrm>
          <a:prstGeom prst="rect">
            <a:avLst/>
          </a:prstGeom>
          <a:ln/>
        </p:spPr>
        <p:style>
          <a:lnRef idx="0">
            <a:schemeClr val="accent2"/>
          </a:lnRef>
          <a:fillRef idx="3">
            <a:schemeClr val="accent2"/>
          </a:fillRef>
          <a:effectRef idx="3">
            <a:schemeClr val="accent2"/>
          </a:effectRef>
          <a:fontRef idx="minor">
            <a:schemeClr val="lt1"/>
          </a:fontRef>
        </p:style>
        <p:txBody>
          <a:bodyPr tIns="87750" rtlCol="0" anchor="ctr"/>
          <a:lstStyle/>
          <a:p>
            <a:pPr algn="ctr"/>
            <a:r>
              <a:rPr lang="ja-JP" altLang="en-US" sz="1138" dirty="0">
                <a:latin typeface="Meiryo" charset="-128"/>
                <a:ea typeface="Meiryo" charset="-128"/>
                <a:cs typeface="Meiryo" charset="-128"/>
              </a:rPr>
              <a:t>散布図</a:t>
            </a:r>
          </a:p>
        </p:txBody>
      </p:sp>
      <p:sp>
        <p:nvSpPr>
          <p:cNvPr id="17" name="正方形/長方形 16">
            <a:extLst>
              <a:ext uri="{FF2B5EF4-FFF2-40B4-BE49-F238E27FC236}">
                <a16:creationId xmlns:a16="http://schemas.microsoft.com/office/drawing/2014/main" id="{D22E20C6-2D11-4758-BBFA-6B3CACF6F4EB}"/>
              </a:ext>
            </a:extLst>
          </p:cNvPr>
          <p:cNvSpPr/>
          <p:nvPr/>
        </p:nvSpPr>
        <p:spPr>
          <a:xfrm>
            <a:off x="6571545" y="3465601"/>
            <a:ext cx="1544866" cy="365161"/>
          </a:xfrm>
          <a:prstGeom prst="rect">
            <a:avLst/>
          </a:prstGeom>
          <a:ln/>
        </p:spPr>
        <p:style>
          <a:lnRef idx="0">
            <a:schemeClr val="accent2"/>
          </a:lnRef>
          <a:fillRef idx="3">
            <a:schemeClr val="accent2"/>
          </a:fillRef>
          <a:effectRef idx="3">
            <a:schemeClr val="accent2"/>
          </a:effectRef>
          <a:fontRef idx="minor">
            <a:schemeClr val="lt1"/>
          </a:fontRef>
        </p:style>
        <p:txBody>
          <a:bodyPr tIns="87750" rtlCol="0" anchor="ctr"/>
          <a:lstStyle/>
          <a:p>
            <a:pPr algn="ctr"/>
            <a:r>
              <a:rPr lang="ja-JP" altLang="en-US" sz="1138" dirty="0">
                <a:latin typeface="Meiryo" charset="-128"/>
                <a:ea typeface="Meiryo" charset="-128"/>
                <a:cs typeface="Meiryo" charset="-128"/>
              </a:rPr>
              <a:t>ヒストグラム</a:t>
            </a:r>
          </a:p>
        </p:txBody>
      </p:sp>
      <p:sp>
        <p:nvSpPr>
          <p:cNvPr id="18" name="正方形/長方形 17">
            <a:extLst>
              <a:ext uri="{FF2B5EF4-FFF2-40B4-BE49-F238E27FC236}">
                <a16:creationId xmlns:a16="http://schemas.microsoft.com/office/drawing/2014/main" id="{EEEBA55D-1169-4C3D-9F8C-5F50115F9D84}"/>
              </a:ext>
            </a:extLst>
          </p:cNvPr>
          <p:cNvSpPr/>
          <p:nvPr/>
        </p:nvSpPr>
        <p:spPr>
          <a:xfrm>
            <a:off x="6571545" y="4358768"/>
            <a:ext cx="1544866" cy="365161"/>
          </a:xfrm>
          <a:prstGeom prst="rect">
            <a:avLst/>
          </a:prstGeom>
          <a:ln/>
        </p:spPr>
        <p:style>
          <a:lnRef idx="0">
            <a:schemeClr val="accent1"/>
          </a:lnRef>
          <a:fillRef idx="3">
            <a:schemeClr val="accent1"/>
          </a:fillRef>
          <a:effectRef idx="3">
            <a:schemeClr val="accent1"/>
          </a:effectRef>
          <a:fontRef idx="minor">
            <a:schemeClr val="lt1"/>
          </a:fontRef>
        </p:style>
        <p:txBody>
          <a:bodyPr tIns="87750" rtlCol="0" anchor="ctr"/>
          <a:lstStyle/>
          <a:p>
            <a:pPr algn="ctr"/>
            <a:r>
              <a:rPr lang="ja-JP" altLang="en-US" sz="1138">
                <a:latin typeface="Meiryo" charset="-128"/>
                <a:ea typeface="Meiryo" charset="-128"/>
                <a:cs typeface="Meiryo" charset="-128"/>
              </a:rPr>
              <a:t>円グラフ</a:t>
            </a:r>
            <a:endParaRPr lang="ja-JP" altLang="en-US" sz="1138" dirty="0">
              <a:latin typeface="Meiryo" charset="-128"/>
              <a:ea typeface="Meiryo" charset="-128"/>
              <a:cs typeface="Meiryo" charset="-128"/>
            </a:endParaRPr>
          </a:p>
        </p:txBody>
      </p:sp>
      <p:sp>
        <p:nvSpPr>
          <p:cNvPr id="19" name="正方形/長方形 18">
            <a:extLst>
              <a:ext uri="{FF2B5EF4-FFF2-40B4-BE49-F238E27FC236}">
                <a16:creationId xmlns:a16="http://schemas.microsoft.com/office/drawing/2014/main" id="{DA711115-08BA-4D4F-A40F-A08FFA391A0D}"/>
              </a:ext>
            </a:extLst>
          </p:cNvPr>
          <p:cNvSpPr/>
          <p:nvPr/>
        </p:nvSpPr>
        <p:spPr>
          <a:xfrm>
            <a:off x="6571544" y="4802078"/>
            <a:ext cx="1544866" cy="365161"/>
          </a:xfrm>
          <a:prstGeom prst="rect">
            <a:avLst/>
          </a:prstGeom>
          <a:ln/>
        </p:spPr>
        <p:style>
          <a:lnRef idx="0">
            <a:schemeClr val="accent1"/>
          </a:lnRef>
          <a:fillRef idx="3">
            <a:schemeClr val="accent1"/>
          </a:fillRef>
          <a:effectRef idx="3">
            <a:schemeClr val="accent1"/>
          </a:effectRef>
          <a:fontRef idx="minor">
            <a:schemeClr val="lt1"/>
          </a:fontRef>
        </p:style>
        <p:txBody>
          <a:bodyPr tIns="87750" rtlCol="0" anchor="ctr"/>
          <a:lstStyle/>
          <a:p>
            <a:pPr algn="ctr"/>
            <a:r>
              <a:rPr lang="ja-JP" altLang="en-US" sz="1138" dirty="0">
                <a:latin typeface="Meiryo" charset="-128"/>
                <a:ea typeface="Meiryo" charset="-128"/>
                <a:cs typeface="Meiryo" charset="-128"/>
              </a:rPr>
              <a:t>棒グラフ</a:t>
            </a:r>
          </a:p>
        </p:txBody>
      </p:sp>
      <p:sp>
        <p:nvSpPr>
          <p:cNvPr id="20" name="正方形/長方形 19">
            <a:extLst>
              <a:ext uri="{FF2B5EF4-FFF2-40B4-BE49-F238E27FC236}">
                <a16:creationId xmlns:a16="http://schemas.microsoft.com/office/drawing/2014/main" id="{D2D73D28-DE5D-4D3E-9AC8-134F0F91CE6F}"/>
              </a:ext>
            </a:extLst>
          </p:cNvPr>
          <p:cNvSpPr/>
          <p:nvPr/>
        </p:nvSpPr>
        <p:spPr>
          <a:xfrm>
            <a:off x="6571544" y="5245387"/>
            <a:ext cx="1544866" cy="365161"/>
          </a:xfrm>
          <a:prstGeom prst="rect">
            <a:avLst/>
          </a:prstGeom>
          <a:ln/>
        </p:spPr>
        <p:style>
          <a:lnRef idx="0">
            <a:schemeClr val="accent1"/>
          </a:lnRef>
          <a:fillRef idx="3">
            <a:schemeClr val="accent1"/>
          </a:fillRef>
          <a:effectRef idx="3">
            <a:schemeClr val="accent1"/>
          </a:effectRef>
          <a:fontRef idx="minor">
            <a:schemeClr val="lt1"/>
          </a:fontRef>
        </p:style>
        <p:txBody>
          <a:bodyPr tIns="87750" rtlCol="0" anchor="ctr"/>
          <a:lstStyle/>
          <a:p>
            <a:pPr algn="ctr"/>
            <a:r>
              <a:rPr lang="ja-JP" altLang="en-US" sz="1138" dirty="0">
                <a:latin typeface="Meiryo" charset="-128"/>
                <a:ea typeface="Meiryo" charset="-128"/>
                <a:cs typeface="Meiryo" charset="-128"/>
              </a:rPr>
              <a:t>バブルチャート</a:t>
            </a:r>
          </a:p>
        </p:txBody>
      </p:sp>
      <p:cxnSp>
        <p:nvCxnSpPr>
          <p:cNvPr id="21" name="カギ線コネクタ 19">
            <a:extLst>
              <a:ext uri="{FF2B5EF4-FFF2-40B4-BE49-F238E27FC236}">
                <a16:creationId xmlns:a16="http://schemas.microsoft.com/office/drawing/2014/main" id="{0C7A646B-FAE2-4A77-B18B-E128ED6E9F67}"/>
              </a:ext>
            </a:extLst>
          </p:cNvPr>
          <p:cNvCxnSpPr>
            <a:stCxn id="5" idx="3"/>
            <a:endCxn id="11" idx="1"/>
          </p:cNvCxnSpPr>
          <p:nvPr/>
        </p:nvCxnSpPr>
        <p:spPr>
          <a:xfrm flipV="1">
            <a:off x="1637600" y="3202237"/>
            <a:ext cx="533400" cy="652281"/>
          </a:xfrm>
          <a:prstGeom prst="bentConnector3">
            <a:avLst/>
          </a:prstGeom>
          <a:ln/>
        </p:spPr>
        <p:style>
          <a:lnRef idx="3">
            <a:schemeClr val="accent2"/>
          </a:lnRef>
          <a:fillRef idx="0">
            <a:schemeClr val="accent2"/>
          </a:fillRef>
          <a:effectRef idx="2">
            <a:schemeClr val="accent2"/>
          </a:effectRef>
          <a:fontRef idx="minor">
            <a:schemeClr val="tx1"/>
          </a:fontRef>
        </p:style>
      </p:cxnSp>
      <p:cxnSp>
        <p:nvCxnSpPr>
          <p:cNvPr id="22" name="カギ線コネクタ 20">
            <a:extLst>
              <a:ext uri="{FF2B5EF4-FFF2-40B4-BE49-F238E27FC236}">
                <a16:creationId xmlns:a16="http://schemas.microsoft.com/office/drawing/2014/main" id="{B469F7DF-BDFE-4015-BF88-0194936A690F}"/>
              </a:ext>
            </a:extLst>
          </p:cNvPr>
          <p:cNvCxnSpPr>
            <a:stCxn id="5" idx="3"/>
            <a:endCxn id="12" idx="1"/>
          </p:cNvCxnSpPr>
          <p:nvPr/>
        </p:nvCxnSpPr>
        <p:spPr>
          <a:xfrm>
            <a:off x="1637600" y="3854518"/>
            <a:ext cx="533400" cy="1130141"/>
          </a:xfrm>
          <a:prstGeom prst="bentConnector3">
            <a:avLst/>
          </a:prstGeom>
          <a:ln/>
        </p:spPr>
        <p:style>
          <a:lnRef idx="3">
            <a:schemeClr val="accent5"/>
          </a:lnRef>
          <a:fillRef idx="0">
            <a:schemeClr val="accent5"/>
          </a:fillRef>
          <a:effectRef idx="2">
            <a:schemeClr val="accent5"/>
          </a:effectRef>
          <a:fontRef idx="minor">
            <a:schemeClr val="tx1"/>
          </a:fontRef>
        </p:style>
      </p:cxnSp>
      <p:cxnSp>
        <p:nvCxnSpPr>
          <p:cNvPr id="23" name="カギ線コネクタ 21">
            <a:extLst>
              <a:ext uri="{FF2B5EF4-FFF2-40B4-BE49-F238E27FC236}">
                <a16:creationId xmlns:a16="http://schemas.microsoft.com/office/drawing/2014/main" id="{646D8208-CFA6-4527-8E58-EE52ADA168AC}"/>
              </a:ext>
            </a:extLst>
          </p:cNvPr>
          <p:cNvCxnSpPr>
            <a:stCxn id="11" idx="3"/>
            <a:endCxn id="13" idx="1"/>
          </p:cNvCxnSpPr>
          <p:nvPr/>
        </p:nvCxnSpPr>
        <p:spPr>
          <a:xfrm flipV="1">
            <a:off x="3123499" y="2306432"/>
            <a:ext cx="533400" cy="895804"/>
          </a:xfrm>
          <a:prstGeom prst="bentConnector3">
            <a:avLst/>
          </a:prstGeom>
          <a:ln/>
        </p:spPr>
        <p:style>
          <a:lnRef idx="3">
            <a:schemeClr val="accent2"/>
          </a:lnRef>
          <a:fillRef idx="0">
            <a:schemeClr val="accent2"/>
          </a:fillRef>
          <a:effectRef idx="2">
            <a:schemeClr val="accent2"/>
          </a:effectRef>
          <a:fontRef idx="minor">
            <a:schemeClr val="tx1"/>
          </a:fontRef>
        </p:style>
      </p:cxnSp>
      <p:cxnSp>
        <p:nvCxnSpPr>
          <p:cNvPr id="24" name="カギ線コネクタ 22">
            <a:extLst>
              <a:ext uri="{FF2B5EF4-FFF2-40B4-BE49-F238E27FC236}">
                <a16:creationId xmlns:a16="http://schemas.microsoft.com/office/drawing/2014/main" id="{CD1191EF-0B27-4DC1-BF5E-E2C80E862EFE}"/>
              </a:ext>
            </a:extLst>
          </p:cNvPr>
          <p:cNvCxnSpPr>
            <a:stCxn id="11" idx="3"/>
            <a:endCxn id="14" idx="1"/>
          </p:cNvCxnSpPr>
          <p:nvPr/>
        </p:nvCxnSpPr>
        <p:spPr>
          <a:xfrm flipV="1">
            <a:off x="3123499" y="2754108"/>
            <a:ext cx="533400" cy="448129"/>
          </a:xfrm>
          <a:prstGeom prst="bentConnector3">
            <a:avLst>
              <a:gd name="adj1" fmla="val 50000"/>
            </a:avLst>
          </a:prstGeom>
          <a:ln/>
        </p:spPr>
        <p:style>
          <a:lnRef idx="3">
            <a:schemeClr val="accent2"/>
          </a:lnRef>
          <a:fillRef idx="0">
            <a:schemeClr val="accent2"/>
          </a:fillRef>
          <a:effectRef idx="2">
            <a:schemeClr val="accent2"/>
          </a:effectRef>
          <a:fontRef idx="minor">
            <a:schemeClr val="tx1"/>
          </a:fontRef>
        </p:style>
      </p:cxnSp>
      <p:cxnSp>
        <p:nvCxnSpPr>
          <p:cNvPr id="25" name="カギ線コネクタ 23">
            <a:extLst>
              <a:ext uri="{FF2B5EF4-FFF2-40B4-BE49-F238E27FC236}">
                <a16:creationId xmlns:a16="http://schemas.microsoft.com/office/drawing/2014/main" id="{142B1BC9-0349-4563-A9A2-2380A3DF6697}"/>
              </a:ext>
            </a:extLst>
          </p:cNvPr>
          <p:cNvCxnSpPr>
            <a:stCxn id="11" idx="3"/>
            <a:endCxn id="15" idx="1"/>
          </p:cNvCxnSpPr>
          <p:nvPr/>
        </p:nvCxnSpPr>
        <p:spPr>
          <a:xfrm flipV="1">
            <a:off x="3123500" y="3201783"/>
            <a:ext cx="533399" cy="453"/>
          </a:xfrm>
          <a:prstGeom prst="bentConnector3">
            <a:avLst>
              <a:gd name="adj1" fmla="val 50000"/>
            </a:avLst>
          </a:prstGeom>
          <a:ln/>
        </p:spPr>
        <p:style>
          <a:lnRef idx="3">
            <a:schemeClr val="accent2"/>
          </a:lnRef>
          <a:fillRef idx="0">
            <a:schemeClr val="accent2"/>
          </a:fillRef>
          <a:effectRef idx="2">
            <a:schemeClr val="accent2"/>
          </a:effectRef>
          <a:fontRef idx="minor">
            <a:schemeClr val="tx1"/>
          </a:fontRef>
        </p:style>
      </p:cxnSp>
      <p:cxnSp>
        <p:nvCxnSpPr>
          <p:cNvPr id="26" name="カギ線コネクタ 24">
            <a:extLst>
              <a:ext uri="{FF2B5EF4-FFF2-40B4-BE49-F238E27FC236}">
                <a16:creationId xmlns:a16="http://schemas.microsoft.com/office/drawing/2014/main" id="{7BADBA2B-6C7A-4770-9326-363054EE30DD}"/>
              </a:ext>
            </a:extLst>
          </p:cNvPr>
          <p:cNvCxnSpPr>
            <a:stCxn id="11" idx="3"/>
            <a:endCxn id="16" idx="1"/>
          </p:cNvCxnSpPr>
          <p:nvPr/>
        </p:nvCxnSpPr>
        <p:spPr>
          <a:xfrm>
            <a:off x="3123500" y="3202237"/>
            <a:ext cx="533399" cy="447222"/>
          </a:xfrm>
          <a:prstGeom prst="bentConnector3">
            <a:avLst>
              <a:gd name="adj1" fmla="val 50000"/>
            </a:avLst>
          </a:prstGeom>
          <a:ln/>
        </p:spPr>
        <p:style>
          <a:lnRef idx="3">
            <a:schemeClr val="accent2"/>
          </a:lnRef>
          <a:fillRef idx="0">
            <a:schemeClr val="accent2"/>
          </a:fillRef>
          <a:effectRef idx="2">
            <a:schemeClr val="accent2"/>
          </a:effectRef>
          <a:fontRef idx="minor">
            <a:schemeClr val="tx1"/>
          </a:fontRef>
        </p:style>
      </p:cxnSp>
      <p:cxnSp>
        <p:nvCxnSpPr>
          <p:cNvPr id="27" name="カギ線コネクタ 25">
            <a:extLst>
              <a:ext uri="{FF2B5EF4-FFF2-40B4-BE49-F238E27FC236}">
                <a16:creationId xmlns:a16="http://schemas.microsoft.com/office/drawing/2014/main" id="{3F4B241C-28A7-4FAD-BD57-D7B57E7B69CD}"/>
              </a:ext>
            </a:extLst>
          </p:cNvPr>
          <p:cNvCxnSpPr>
            <a:stCxn id="12" idx="3"/>
            <a:endCxn id="18" idx="1"/>
          </p:cNvCxnSpPr>
          <p:nvPr/>
        </p:nvCxnSpPr>
        <p:spPr>
          <a:xfrm flipV="1">
            <a:off x="3123500" y="4541348"/>
            <a:ext cx="533399" cy="443310"/>
          </a:xfrm>
          <a:prstGeom prst="bentConnector3">
            <a:avLst>
              <a:gd name="adj1" fmla="val 50000"/>
            </a:avLst>
          </a:prstGeom>
          <a:ln/>
        </p:spPr>
        <p:style>
          <a:lnRef idx="3">
            <a:schemeClr val="accent5"/>
          </a:lnRef>
          <a:fillRef idx="0">
            <a:schemeClr val="accent5"/>
          </a:fillRef>
          <a:effectRef idx="2">
            <a:schemeClr val="accent5"/>
          </a:effectRef>
          <a:fontRef idx="minor">
            <a:schemeClr val="tx1"/>
          </a:fontRef>
        </p:style>
      </p:cxnSp>
      <p:cxnSp>
        <p:nvCxnSpPr>
          <p:cNvPr id="28" name="カギ線コネクタ 26">
            <a:extLst>
              <a:ext uri="{FF2B5EF4-FFF2-40B4-BE49-F238E27FC236}">
                <a16:creationId xmlns:a16="http://schemas.microsoft.com/office/drawing/2014/main" id="{AF1227C3-E025-4F1C-BAB5-52538B8D2068}"/>
              </a:ext>
            </a:extLst>
          </p:cNvPr>
          <p:cNvCxnSpPr>
            <a:stCxn id="12" idx="3"/>
            <a:endCxn id="19" idx="1"/>
          </p:cNvCxnSpPr>
          <p:nvPr/>
        </p:nvCxnSpPr>
        <p:spPr>
          <a:xfrm flipV="1">
            <a:off x="3123499" y="4984658"/>
            <a:ext cx="533398" cy="1"/>
          </a:xfrm>
          <a:prstGeom prst="bentConnector3">
            <a:avLst>
              <a:gd name="adj1" fmla="val 50000"/>
            </a:avLst>
          </a:prstGeom>
          <a:ln/>
        </p:spPr>
        <p:style>
          <a:lnRef idx="3">
            <a:schemeClr val="accent5"/>
          </a:lnRef>
          <a:fillRef idx="0">
            <a:schemeClr val="accent5"/>
          </a:fillRef>
          <a:effectRef idx="2">
            <a:schemeClr val="accent5"/>
          </a:effectRef>
          <a:fontRef idx="minor">
            <a:schemeClr val="tx1"/>
          </a:fontRef>
        </p:style>
      </p:cxnSp>
      <p:cxnSp>
        <p:nvCxnSpPr>
          <p:cNvPr id="29" name="カギ線コネクタ 27">
            <a:extLst>
              <a:ext uri="{FF2B5EF4-FFF2-40B4-BE49-F238E27FC236}">
                <a16:creationId xmlns:a16="http://schemas.microsoft.com/office/drawing/2014/main" id="{C0E96A9E-6C98-4385-9842-FEF938A2B27C}"/>
              </a:ext>
            </a:extLst>
          </p:cNvPr>
          <p:cNvCxnSpPr>
            <a:stCxn id="12" idx="3"/>
            <a:endCxn id="20" idx="1"/>
          </p:cNvCxnSpPr>
          <p:nvPr/>
        </p:nvCxnSpPr>
        <p:spPr>
          <a:xfrm>
            <a:off x="3123499" y="4984658"/>
            <a:ext cx="533398" cy="443308"/>
          </a:xfrm>
          <a:prstGeom prst="bentConnector3">
            <a:avLst>
              <a:gd name="adj1" fmla="val 50000"/>
            </a:avLst>
          </a:prstGeom>
          <a:ln/>
        </p:spPr>
        <p:style>
          <a:lnRef idx="3">
            <a:schemeClr val="accent5"/>
          </a:lnRef>
          <a:fillRef idx="0">
            <a:schemeClr val="accent5"/>
          </a:fillRef>
          <a:effectRef idx="2">
            <a:schemeClr val="accent5"/>
          </a:effectRef>
          <a:fontRef idx="minor">
            <a:schemeClr val="tx1"/>
          </a:fontRef>
        </p:style>
      </p:cxnSp>
      <p:cxnSp>
        <p:nvCxnSpPr>
          <p:cNvPr id="30" name="カギ線コネクタ 28">
            <a:extLst>
              <a:ext uri="{FF2B5EF4-FFF2-40B4-BE49-F238E27FC236}">
                <a16:creationId xmlns:a16="http://schemas.microsoft.com/office/drawing/2014/main" id="{2FCC0B12-3F19-4D66-8FC5-83CC34DD5C77}"/>
              </a:ext>
            </a:extLst>
          </p:cNvPr>
          <p:cNvCxnSpPr>
            <a:stCxn id="13" idx="3"/>
            <a:endCxn id="21" idx="1"/>
          </p:cNvCxnSpPr>
          <p:nvPr/>
        </p:nvCxnSpPr>
        <p:spPr>
          <a:xfrm>
            <a:off x="6038147" y="2306433"/>
            <a:ext cx="533401" cy="223837"/>
          </a:xfrm>
          <a:prstGeom prst="bentConnector3">
            <a:avLst>
              <a:gd name="adj1" fmla="val 50000"/>
            </a:avLst>
          </a:prstGeom>
          <a:ln/>
        </p:spPr>
        <p:style>
          <a:lnRef idx="3">
            <a:schemeClr val="accent2"/>
          </a:lnRef>
          <a:fillRef idx="0">
            <a:schemeClr val="accent2"/>
          </a:fillRef>
          <a:effectRef idx="2">
            <a:schemeClr val="accent2"/>
          </a:effectRef>
          <a:fontRef idx="minor">
            <a:schemeClr val="tx1"/>
          </a:fontRef>
        </p:style>
      </p:cxnSp>
      <p:cxnSp>
        <p:nvCxnSpPr>
          <p:cNvPr id="31" name="カギ線コネクタ 29">
            <a:extLst>
              <a:ext uri="{FF2B5EF4-FFF2-40B4-BE49-F238E27FC236}">
                <a16:creationId xmlns:a16="http://schemas.microsoft.com/office/drawing/2014/main" id="{D260B871-B7AE-48AA-9A22-07AA6828AB06}"/>
              </a:ext>
            </a:extLst>
          </p:cNvPr>
          <p:cNvCxnSpPr>
            <a:stCxn id="14" idx="3"/>
            <a:endCxn id="21" idx="1"/>
          </p:cNvCxnSpPr>
          <p:nvPr/>
        </p:nvCxnSpPr>
        <p:spPr>
          <a:xfrm flipV="1">
            <a:off x="6038147" y="2530270"/>
            <a:ext cx="533401" cy="223838"/>
          </a:xfrm>
          <a:prstGeom prst="bentConnector3">
            <a:avLst>
              <a:gd name="adj1" fmla="val 50000"/>
            </a:avLst>
          </a:prstGeom>
          <a:ln/>
        </p:spPr>
        <p:style>
          <a:lnRef idx="3">
            <a:schemeClr val="accent2"/>
          </a:lnRef>
          <a:fillRef idx="0">
            <a:schemeClr val="accent2"/>
          </a:fillRef>
          <a:effectRef idx="2">
            <a:schemeClr val="accent2"/>
          </a:effectRef>
          <a:fontRef idx="minor">
            <a:schemeClr val="tx1"/>
          </a:fontRef>
        </p:style>
      </p:cxnSp>
      <p:cxnSp>
        <p:nvCxnSpPr>
          <p:cNvPr id="32" name="直線コネクタ 31">
            <a:extLst>
              <a:ext uri="{FF2B5EF4-FFF2-40B4-BE49-F238E27FC236}">
                <a16:creationId xmlns:a16="http://schemas.microsoft.com/office/drawing/2014/main" id="{F5465059-2DCB-414A-B908-E1BF4F6486D0}"/>
              </a:ext>
            </a:extLst>
          </p:cNvPr>
          <p:cNvCxnSpPr>
            <a:stCxn id="15" idx="3"/>
            <a:endCxn id="22" idx="1"/>
          </p:cNvCxnSpPr>
          <p:nvPr/>
        </p:nvCxnSpPr>
        <p:spPr>
          <a:xfrm>
            <a:off x="6038147" y="3201783"/>
            <a:ext cx="533399" cy="0"/>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33" name="直線コネクタ 32">
            <a:extLst>
              <a:ext uri="{FF2B5EF4-FFF2-40B4-BE49-F238E27FC236}">
                <a16:creationId xmlns:a16="http://schemas.microsoft.com/office/drawing/2014/main" id="{5C2B34AC-0244-4BC1-8229-F2CE124586F0}"/>
              </a:ext>
            </a:extLst>
          </p:cNvPr>
          <p:cNvCxnSpPr>
            <a:stCxn id="16" idx="3"/>
            <a:endCxn id="23" idx="1"/>
          </p:cNvCxnSpPr>
          <p:nvPr/>
        </p:nvCxnSpPr>
        <p:spPr>
          <a:xfrm flipV="1">
            <a:off x="6038147" y="3648183"/>
            <a:ext cx="533399" cy="1276"/>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34" name="直線コネクタ 33">
            <a:extLst>
              <a:ext uri="{FF2B5EF4-FFF2-40B4-BE49-F238E27FC236}">
                <a16:creationId xmlns:a16="http://schemas.microsoft.com/office/drawing/2014/main" id="{017CA022-921F-4437-800C-28E00E625323}"/>
              </a:ext>
            </a:extLst>
          </p:cNvPr>
          <p:cNvCxnSpPr>
            <a:stCxn id="18" idx="3"/>
            <a:endCxn id="25" idx="1"/>
          </p:cNvCxnSpPr>
          <p:nvPr/>
        </p:nvCxnSpPr>
        <p:spPr>
          <a:xfrm>
            <a:off x="6038147" y="4541349"/>
            <a:ext cx="533399" cy="0"/>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35" name="直線コネクタ 34">
            <a:extLst>
              <a:ext uri="{FF2B5EF4-FFF2-40B4-BE49-F238E27FC236}">
                <a16:creationId xmlns:a16="http://schemas.microsoft.com/office/drawing/2014/main" id="{4540DDD1-3BEA-4609-ABAB-33928BBD9CAA}"/>
              </a:ext>
            </a:extLst>
          </p:cNvPr>
          <p:cNvCxnSpPr>
            <a:stCxn id="19" idx="3"/>
            <a:endCxn id="26" idx="1"/>
          </p:cNvCxnSpPr>
          <p:nvPr/>
        </p:nvCxnSpPr>
        <p:spPr>
          <a:xfrm>
            <a:off x="6038146" y="4984658"/>
            <a:ext cx="533398" cy="1"/>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36" name="直線コネクタ 35">
            <a:extLst>
              <a:ext uri="{FF2B5EF4-FFF2-40B4-BE49-F238E27FC236}">
                <a16:creationId xmlns:a16="http://schemas.microsoft.com/office/drawing/2014/main" id="{AB047B39-0A9B-470D-9171-46ADC84D3E8B}"/>
              </a:ext>
            </a:extLst>
          </p:cNvPr>
          <p:cNvCxnSpPr>
            <a:stCxn id="20" idx="3"/>
            <a:endCxn id="27" idx="1"/>
          </p:cNvCxnSpPr>
          <p:nvPr/>
        </p:nvCxnSpPr>
        <p:spPr>
          <a:xfrm>
            <a:off x="6038146" y="5427967"/>
            <a:ext cx="533398" cy="1"/>
          </a:xfrm>
          <a:prstGeom prst="line">
            <a:avLst/>
          </a:prstGeom>
          <a:ln/>
        </p:spPr>
        <p:style>
          <a:lnRef idx="3">
            <a:schemeClr val="accent5"/>
          </a:lnRef>
          <a:fillRef idx="0">
            <a:schemeClr val="accent5"/>
          </a:fillRef>
          <a:effectRef idx="2">
            <a:schemeClr val="accent5"/>
          </a:effectRef>
          <a:fontRef idx="minor">
            <a:schemeClr val="tx1"/>
          </a:fontRef>
        </p:style>
      </p:cxnSp>
      <p:sp>
        <p:nvSpPr>
          <p:cNvPr id="37" name="正方形/長方形 36">
            <a:extLst>
              <a:ext uri="{FF2B5EF4-FFF2-40B4-BE49-F238E27FC236}">
                <a16:creationId xmlns:a16="http://schemas.microsoft.com/office/drawing/2014/main" id="{1EF5702A-E2EF-494D-81F8-2573F2C6D608}"/>
              </a:ext>
            </a:extLst>
          </p:cNvPr>
          <p:cNvSpPr/>
          <p:nvPr/>
        </p:nvSpPr>
        <p:spPr>
          <a:xfrm>
            <a:off x="6571544" y="3915460"/>
            <a:ext cx="1544866" cy="365161"/>
          </a:xfrm>
          <a:prstGeom prst="rect">
            <a:avLst/>
          </a:prstGeom>
          <a:ln/>
        </p:spPr>
        <p:style>
          <a:lnRef idx="0">
            <a:schemeClr val="accent2"/>
          </a:lnRef>
          <a:fillRef idx="3">
            <a:schemeClr val="accent2"/>
          </a:fillRef>
          <a:effectRef idx="3">
            <a:schemeClr val="accent2"/>
          </a:effectRef>
          <a:fontRef idx="minor">
            <a:schemeClr val="lt1"/>
          </a:fontRef>
        </p:style>
        <p:txBody>
          <a:bodyPr tIns="87750" rtlCol="0" anchor="ctr"/>
          <a:lstStyle/>
          <a:p>
            <a:pPr algn="ctr"/>
            <a:r>
              <a:rPr lang="ja-JP" altLang="en-US" sz="1138" dirty="0">
                <a:latin typeface="Meiryo" charset="-128"/>
                <a:ea typeface="Meiryo" charset="-128"/>
                <a:cs typeface="Meiryo" charset="-128"/>
              </a:rPr>
              <a:t>帯グラフ</a:t>
            </a:r>
          </a:p>
        </p:txBody>
      </p:sp>
      <p:sp>
        <p:nvSpPr>
          <p:cNvPr id="38" name="正方形/長方形 37">
            <a:extLst>
              <a:ext uri="{FF2B5EF4-FFF2-40B4-BE49-F238E27FC236}">
                <a16:creationId xmlns:a16="http://schemas.microsoft.com/office/drawing/2014/main" id="{FF976D54-8764-400E-B923-2D8FC2E55F96}"/>
              </a:ext>
            </a:extLst>
          </p:cNvPr>
          <p:cNvSpPr/>
          <p:nvPr/>
        </p:nvSpPr>
        <p:spPr>
          <a:xfrm>
            <a:off x="3656898" y="3891929"/>
            <a:ext cx="2381248" cy="401677"/>
          </a:xfrm>
          <a:prstGeom prst="rect">
            <a:avLst/>
          </a:prstGeom>
          <a:ln/>
        </p:spPr>
        <p:style>
          <a:lnRef idx="0">
            <a:schemeClr val="accent2"/>
          </a:lnRef>
          <a:fillRef idx="3">
            <a:schemeClr val="accent2"/>
          </a:fillRef>
          <a:effectRef idx="3">
            <a:schemeClr val="accent2"/>
          </a:effectRef>
          <a:fontRef idx="minor">
            <a:schemeClr val="lt1"/>
          </a:fontRef>
        </p:style>
        <p:txBody>
          <a:bodyPr tIns="87750" rtlCol="0" anchor="ctr"/>
          <a:lstStyle/>
          <a:p>
            <a:pPr algn="ctr"/>
            <a:r>
              <a:rPr lang="ja-JP" altLang="en-US" sz="1138">
                <a:latin typeface="Meiryo" charset="-128"/>
                <a:ea typeface="Meiryo" charset="-128"/>
                <a:cs typeface="Meiryo" charset="-128"/>
              </a:rPr>
              <a:t>全体の内訳、構成比</a:t>
            </a:r>
          </a:p>
        </p:txBody>
      </p:sp>
      <p:cxnSp>
        <p:nvCxnSpPr>
          <p:cNvPr id="39" name="カギ線コネクタ 37">
            <a:extLst>
              <a:ext uri="{FF2B5EF4-FFF2-40B4-BE49-F238E27FC236}">
                <a16:creationId xmlns:a16="http://schemas.microsoft.com/office/drawing/2014/main" id="{B13D3EEF-25B1-40FD-92F1-ECB2B5FE7F9B}"/>
              </a:ext>
            </a:extLst>
          </p:cNvPr>
          <p:cNvCxnSpPr>
            <a:stCxn id="11" idx="3"/>
          </p:cNvCxnSpPr>
          <p:nvPr/>
        </p:nvCxnSpPr>
        <p:spPr>
          <a:xfrm>
            <a:off x="3123499" y="3202236"/>
            <a:ext cx="533398" cy="890531"/>
          </a:xfrm>
          <a:prstGeom prst="bentConnector3">
            <a:avLst>
              <a:gd name="adj1" fmla="val 50000"/>
            </a:avLst>
          </a:prstGeom>
          <a:ln/>
        </p:spPr>
        <p:style>
          <a:lnRef idx="3">
            <a:schemeClr val="accent2"/>
          </a:lnRef>
          <a:fillRef idx="0">
            <a:schemeClr val="accent2"/>
          </a:fillRef>
          <a:effectRef idx="2">
            <a:schemeClr val="accent2"/>
          </a:effectRef>
          <a:fontRef idx="minor">
            <a:schemeClr val="tx1"/>
          </a:fontRef>
        </p:style>
      </p:cxnSp>
      <p:cxnSp>
        <p:nvCxnSpPr>
          <p:cNvPr id="40" name="直線コネクタ 39">
            <a:extLst>
              <a:ext uri="{FF2B5EF4-FFF2-40B4-BE49-F238E27FC236}">
                <a16:creationId xmlns:a16="http://schemas.microsoft.com/office/drawing/2014/main" id="{00E74C81-E5EF-4B88-BAEC-2643BF9766DC}"/>
              </a:ext>
            </a:extLst>
          </p:cNvPr>
          <p:cNvCxnSpPr/>
          <p:nvPr/>
        </p:nvCxnSpPr>
        <p:spPr>
          <a:xfrm>
            <a:off x="6038146" y="4092767"/>
            <a:ext cx="533398" cy="5273"/>
          </a:xfrm>
          <a:prstGeom prst="line">
            <a:avLst/>
          </a:prstGeom>
          <a:ln/>
        </p:spPr>
        <p:style>
          <a:lnRef idx="3">
            <a:schemeClr val="accent2"/>
          </a:lnRef>
          <a:fillRef idx="0">
            <a:schemeClr val="accent2"/>
          </a:fillRef>
          <a:effectRef idx="2">
            <a:schemeClr val="accent2"/>
          </a:effectRef>
          <a:fontRef idx="minor">
            <a:schemeClr val="tx1"/>
          </a:fontRef>
        </p:style>
      </p:cxnSp>
      <p:sp>
        <p:nvSpPr>
          <p:cNvPr id="42" name="Rectangle 5">
            <a:extLst>
              <a:ext uri="{FF2B5EF4-FFF2-40B4-BE49-F238E27FC236}">
                <a16:creationId xmlns:a16="http://schemas.microsoft.com/office/drawing/2014/main" id="{79E753C3-D2DD-634C-9AE3-B1CF18E3F5BD}"/>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グラフの使い方</a:t>
            </a:r>
            <a:endParaRPr lang="ja-JP" altLang="ja-JP" sz="2400" b="1" kern="0" dirty="0">
              <a:solidFill>
                <a:srgbClr val="002060"/>
              </a:solidFill>
              <a:latin typeface="Meiryo UI" pitchFamily="50" charset="-128"/>
              <a:ea typeface="Meiryo UI" pitchFamily="50" charset="-128"/>
            </a:endParaRPr>
          </a:p>
        </p:txBody>
      </p:sp>
      <p:sp>
        <p:nvSpPr>
          <p:cNvPr id="41" name="スライド番号プレースホルダ 5">
            <a:extLst>
              <a:ext uri="{FF2B5EF4-FFF2-40B4-BE49-F238E27FC236}">
                <a16:creationId xmlns:a16="http://schemas.microsoft.com/office/drawing/2014/main" id="{79ED81F3-D5D5-4D31-BE9A-8F47FD21A1B8}"/>
              </a:ext>
            </a:extLst>
          </p:cNvPr>
          <p:cNvSpPr txBox="1">
            <a:spLocks/>
          </p:cNvSpPr>
          <p:nvPr/>
        </p:nvSpPr>
        <p:spPr>
          <a:xfrm>
            <a:off x="8575675" y="6645275"/>
            <a:ext cx="720725" cy="365125"/>
          </a:xfrm>
          <a:prstGeom prst="rect">
            <a:avLst/>
          </a:prstGeom>
        </p:spPr>
        <p:txBody>
          <a:bodyPr vert="horz" lIns="91440" tIns="45720" rIns="91440" bIns="45720" rtlCol="0" anchor="b"/>
          <a:lstStyle>
            <a:defPPr>
              <a:defRPr lang="ja-JP"/>
            </a:defPPr>
            <a:lvl1pPr algn="r" rtl="0" fontAlgn="auto">
              <a:spcBef>
                <a:spcPts val="0"/>
              </a:spcBef>
              <a:spcAft>
                <a:spcPts val="0"/>
              </a:spcAft>
              <a:buFont typeface="+mj-lt"/>
              <a:buAutoNum type="arabicPeriod" startAt="12"/>
              <a:defRPr kumimoji="1" sz="1200" kern="1200">
                <a:solidFill>
                  <a:schemeClr val="tx1">
                    <a:tint val="75000"/>
                  </a:schemeClr>
                </a:solidFill>
                <a:latin typeface="+mn-lt"/>
                <a:ea typeface="+mn-ea"/>
                <a:cs typeface="+mn-cs"/>
              </a:defRPr>
            </a:lvl1pPr>
            <a:lvl2pPr marL="457200" algn="ctr"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ctr"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ctr"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ctr"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defRPr/>
            </a:pPr>
            <a:fld id="{22179739-F4A8-44EB-8B8E-F3F060272835}" type="slidenum">
              <a:rPr lang="ja-JP" altLang="en-US" smtClean="0"/>
              <a:pPr>
                <a:defRPr/>
              </a:pPr>
              <a:t>7</a:t>
            </a:fld>
            <a:endParaRPr lang="ja-JP" altLang="en-US"/>
          </a:p>
        </p:txBody>
      </p:sp>
    </p:spTree>
    <p:extLst>
      <p:ext uri="{BB962C8B-B14F-4D97-AF65-F5344CB8AC3E}">
        <p14:creationId xmlns:p14="http://schemas.microsoft.com/office/powerpoint/2010/main" val="1474730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 6">
            <a:extLst>
              <a:ext uri="{FF2B5EF4-FFF2-40B4-BE49-F238E27FC236}">
                <a16:creationId xmlns:a16="http://schemas.microsoft.com/office/drawing/2014/main" id="{1476AC92-3E4F-3D4D-BCED-F1B5E0E443F3}"/>
              </a:ext>
            </a:extLst>
          </p:cNvPr>
          <p:cNvGraphicFramePr>
            <a:graphicFrameLocks noGrp="1"/>
          </p:cNvGraphicFramePr>
          <p:nvPr>
            <p:ph idx="1"/>
          </p:nvPr>
        </p:nvGraphicFramePr>
        <p:xfrm>
          <a:off x="628650" y="1222375"/>
          <a:ext cx="7886705" cy="4302760"/>
        </p:xfrm>
        <a:graphic>
          <a:graphicData uri="http://schemas.openxmlformats.org/drawingml/2006/table">
            <a:tbl>
              <a:tblPr firstRow="1" bandRow="1">
                <a:tableStyleId>{5C22544A-7EE6-4342-B048-85BDC9FD1C3A}</a:tableStyleId>
              </a:tblPr>
              <a:tblGrid>
                <a:gridCol w="911915">
                  <a:extLst>
                    <a:ext uri="{9D8B030D-6E8A-4147-A177-3AD203B41FA5}">
                      <a16:colId xmlns:a16="http://schemas.microsoft.com/office/drawing/2014/main" val="2281108579"/>
                    </a:ext>
                  </a:extLst>
                </a:gridCol>
                <a:gridCol w="2324930">
                  <a:extLst>
                    <a:ext uri="{9D8B030D-6E8A-4147-A177-3AD203B41FA5}">
                      <a16:colId xmlns:a16="http://schemas.microsoft.com/office/drawing/2014/main" val="15007961"/>
                    </a:ext>
                  </a:extLst>
                </a:gridCol>
                <a:gridCol w="2324930">
                  <a:extLst>
                    <a:ext uri="{9D8B030D-6E8A-4147-A177-3AD203B41FA5}">
                      <a16:colId xmlns:a16="http://schemas.microsoft.com/office/drawing/2014/main" val="1809398188"/>
                    </a:ext>
                  </a:extLst>
                </a:gridCol>
                <a:gridCol w="2324930">
                  <a:extLst>
                    <a:ext uri="{9D8B030D-6E8A-4147-A177-3AD203B41FA5}">
                      <a16:colId xmlns:a16="http://schemas.microsoft.com/office/drawing/2014/main" val="3634083902"/>
                    </a:ext>
                  </a:extLst>
                </a:gridCol>
              </a:tblGrid>
              <a:tr h="370840">
                <a:tc>
                  <a:txBody>
                    <a:bodyPr/>
                    <a:lstStyle/>
                    <a:p>
                      <a:pPr algn="ctr"/>
                      <a:endParaRPr kumimoji="1" lang="ja-JP" altLang="en-US"/>
                    </a:p>
                  </a:txBody>
                  <a:tcPr anchor="ctr"/>
                </a:tc>
                <a:tc>
                  <a:txBody>
                    <a:bodyPr/>
                    <a:lstStyle/>
                    <a:p>
                      <a:pPr algn="ctr"/>
                      <a:r>
                        <a:rPr kumimoji="1" lang="ja-JP" altLang="en-US"/>
                        <a:t>折れ線グラフ</a:t>
                      </a:r>
                    </a:p>
                  </a:txBody>
                  <a:tcPr anchor="ctr"/>
                </a:tc>
                <a:tc>
                  <a:txBody>
                    <a:bodyPr/>
                    <a:lstStyle/>
                    <a:p>
                      <a:pPr algn="ctr"/>
                      <a:r>
                        <a:rPr kumimoji="1" lang="ja-JP" altLang="en-US"/>
                        <a:t>散布図</a:t>
                      </a:r>
                    </a:p>
                  </a:txBody>
                  <a:tcPr anchor="ctr"/>
                </a:tc>
                <a:tc>
                  <a:txBody>
                    <a:bodyPr/>
                    <a:lstStyle/>
                    <a:p>
                      <a:pPr algn="ctr"/>
                      <a:r>
                        <a:rPr kumimoji="1" lang="ja-JP" altLang="en-US"/>
                        <a:t>帯グラフ</a:t>
                      </a:r>
                    </a:p>
                  </a:txBody>
                  <a:tcPr anchor="ctr"/>
                </a:tc>
                <a:extLst>
                  <a:ext uri="{0D108BD9-81ED-4DB2-BD59-A6C34878D82A}">
                    <a16:rowId xmlns:a16="http://schemas.microsoft.com/office/drawing/2014/main" val="2012785093"/>
                  </a:ext>
                </a:extLst>
              </a:tr>
              <a:tr h="370840">
                <a:tc>
                  <a:txBody>
                    <a:bodyPr/>
                    <a:lstStyle/>
                    <a:p>
                      <a:pPr algn="ctr"/>
                      <a:r>
                        <a:rPr kumimoji="1" lang="ja-JP" altLang="en-US" sz="1400"/>
                        <a:t>図</a:t>
                      </a:r>
                    </a:p>
                  </a:txBody>
                  <a:tcPr anchor="ctr"/>
                </a:tc>
                <a:tc>
                  <a:txBody>
                    <a:bodyPr/>
                    <a:lstStyle/>
                    <a:p>
                      <a:endParaRPr kumimoji="1" lang="en-US" altLang="ja-JP"/>
                    </a:p>
                    <a:p>
                      <a:endParaRPr kumimoji="1" lang="en-US" altLang="ja-JP"/>
                    </a:p>
                    <a:p>
                      <a:endParaRPr kumimoji="1" lang="en-US" altLang="ja-JP"/>
                    </a:p>
                    <a:p>
                      <a:endParaRPr kumimoji="1" lang="en-US" altLang="ja-JP"/>
                    </a:p>
                    <a:p>
                      <a:endParaRPr kumimoji="1" lang="en-US" altLang="ja-JP"/>
                    </a:p>
                    <a:p>
                      <a:endParaRPr kumimoji="1" lang="ja-JP" altLang="en-US"/>
                    </a:p>
                  </a:txBody>
                  <a:tcPr/>
                </a:tc>
                <a:tc>
                  <a:txBody>
                    <a:bodyPr/>
                    <a:lstStyle/>
                    <a:p>
                      <a:endParaRPr kumimoji="1" lang="ja-JP" altLang="en-US"/>
                    </a:p>
                  </a:txBody>
                  <a:tcPr/>
                </a:tc>
                <a:tc>
                  <a:txBody>
                    <a:bodyPr/>
                    <a:lstStyle/>
                    <a:p>
                      <a:endParaRPr kumimoji="1" lang="ja-JP" altLang="en-US"/>
                    </a:p>
                  </a:txBody>
                  <a:tcPr/>
                </a:tc>
                <a:extLst>
                  <a:ext uri="{0D108BD9-81ED-4DB2-BD59-A6C34878D82A}">
                    <a16:rowId xmlns:a16="http://schemas.microsoft.com/office/drawing/2014/main" val="1330993649"/>
                  </a:ext>
                </a:extLst>
              </a:tr>
              <a:tr h="370840">
                <a:tc>
                  <a:txBody>
                    <a:bodyPr/>
                    <a:lstStyle/>
                    <a:p>
                      <a:pPr algn="ctr"/>
                      <a:r>
                        <a:rPr kumimoji="1" lang="ja-JP" altLang="en-US" sz="1400"/>
                        <a:t>目的</a:t>
                      </a:r>
                    </a:p>
                  </a:txBody>
                  <a:tcPr anchor="ctr"/>
                </a:tc>
                <a:tc>
                  <a:txBody>
                    <a:bodyPr/>
                    <a:lstStyle/>
                    <a:p>
                      <a:r>
                        <a:rPr kumimoji="1" lang="ja-JP" altLang="en-US" sz="1400"/>
                        <a:t>何らかの順序（時系列、量の多寡など）がある量の変化の傾向を見る。</a:t>
                      </a:r>
                    </a:p>
                  </a:txBody>
                  <a:tcPr/>
                </a:tc>
                <a:tc>
                  <a:txBody>
                    <a:bodyPr/>
                    <a:lstStyle/>
                    <a:p>
                      <a:r>
                        <a:rPr kumimoji="1" lang="en-US" altLang="ja-JP" sz="1400"/>
                        <a:t>2</a:t>
                      </a:r>
                      <a:r>
                        <a:rPr kumimoji="1" lang="ja-JP" altLang="en-US" sz="1400"/>
                        <a:t>つのデータ系列を比較したり関係を推定するのに用いる。</a:t>
                      </a:r>
                    </a:p>
                  </a:txBody>
                  <a:tcPr/>
                </a:tc>
                <a:tc>
                  <a:txBody>
                    <a:bodyPr/>
                    <a:lstStyle/>
                    <a:p>
                      <a:r>
                        <a:rPr kumimoji="1" lang="ja-JP" altLang="en-US" sz="1400"/>
                        <a:t>構成比を比較する場合に用いる。</a:t>
                      </a:r>
                    </a:p>
                  </a:txBody>
                  <a:tcPr/>
                </a:tc>
                <a:extLst>
                  <a:ext uri="{0D108BD9-81ED-4DB2-BD59-A6C34878D82A}">
                    <a16:rowId xmlns:a16="http://schemas.microsoft.com/office/drawing/2014/main" val="2208269362"/>
                  </a:ext>
                </a:extLst>
              </a:tr>
              <a:tr h="370840">
                <a:tc>
                  <a:txBody>
                    <a:bodyPr/>
                    <a:lstStyle/>
                    <a:p>
                      <a:pPr algn="ctr"/>
                      <a:r>
                        <a:rPr kumimoji="1" lang="ja-JP" altLang="en-US" sz="1400"/>
                        <a:t>特徴</a:t>
                      </a:r>
                    </a:p>
                  </a:txBody>
                  <a:tcPr anchor="ctr"/>
                </a:tc>
                <a:tc>
                  <a:txBody>
                    <a:bodyPr/>
                    <a:lstStyle/>
                    <a:p>
                      <a:pPr marL="285750" indent="-285750">
                        <a:buFont typeface="Arial" panose="020B0604020202020204" pitchFamily="34" charset="0"/>
                        <a:buChar char="•"/>
                      </a:pPr>
                      <a:r>
                        <a:rPr kumimoji="1" lang="ja-JP" altLang="en-US" sz="1400"/>
                        <a:t>汎用的に使える。</a:t>
                      </a:r>
                      <a:endParaRPr kumimoji="1" lang="en-US" altLang="ja-JP" sz="1400"/>
                    </a:p>
                    <a:p>
                      <a:pPr marL="285750" indent="-285750">
                        <a:buFont typeface="Arial" panose="020B0604020202020204" pitchFamily="34" charset="0"/>
                        <a:buChar char="•"/>
                      </a:pPr>
                      <a:r>
                        <a:rPr kumimoji="1" lang="ja-JP" altLang="en-US" sz="1400"/>
                        <a:t>複数のデータ系列を一度にグラフにできる。</a:t>
                      </a:r>
                    </a:p>
                  </a:txBody>
                  <a:tcPr/>
                </a:tc>
                <a:tc>
                  <a:txBody>
                    <a:bodyPr/>
                    <a:lstStyle/>
                    <a:p>
                      <a:pPr marL="285750" indent="-285750">
                        <a:buFont typeface="Arial" panose="020B0604020202020204" pitchFamily="34" charset="0"/>
                        <a:buChar char="•"/>
                      </a:pPr>
                      <a:r>
                        <a:rPr kumimoji="1" lang="ja-JP" altLang="en-US" sz="1400"/>
                        <a:t>相関係数などの数値ではわからない情報が得られる。</a:t>
                      </a:r>
                    </a:p>
                  </a:txBody>
                  <a:tcPr/>
                </a:tc>
                <a:tc>
                  <a:txBody>
                    <a:bodyPr/>
                    <a:lstStyle/>
                    <a:p>
                      <a:pPr marL="285750" indent="-285750">
                        <a:buFont typeface="Arial" panose="020B0604020202020204" pitchFamily="34" charset="0"/>
                        <a:buChar char="•"/>
                      </a:pPr>
                      <a:r>
                        <a:rPr kumimoji="1" lang="ja-JP" altLang="en-US" sz="1400"/>
                        <a:t>構成比が見られるため、「質的な変化」を把握することができる。</a:t>
                      </a:r>
                      <a:endParaRPr kumimoji="1" lang="en-US" altLang="ja-JP" sz="1400"/>
                    </a:p>
                  </a:txBody>
                  <a:tcPr/>
                </a:tc>
                <a:extLst>
                  <a:ext uri="{0D108BD9-81ED-4DB2-BD59-A6C34878D82A}">
                    <a16:rowId xmlns:a16="http://schemas.microsoft.com/office/drawing/2014/main" val="916625247"/>
                  </a:ext>
                </a:extLst>
              </a:tr>
              <a:tr h="370840">
                <a:tc>
                  <a:txBody>
                    <a:bodyPr/>
                    <a:lstStyle/>
                    <a:p>
                      <a:pPr algn="ctr"/>
                      <a:r>
                        <a:rPr kumimoji="1" lang="ja-JP" altLang="en-US" sz="1400"/>
                        <a:t>注意点</a:t>
                      </a:r>
                    </a:p>
                  </a:txBody>
                  <a:tcPr anchor="ctr"/>
                </a:tc>
                <a:tc>
                  <a:txBody>
                    <a:bodyPr/>
                    <a:lstStyle/>
                    <a:p>
                      <a:endParaRPr kumimoji="1" lang="ja-JP" altLang="en-US" sz="1400"/>
                    </a:p>
                  </a:txBody>
                  <a:tcPr/>
                </a:tc>
                <a:tc>
                  <a:txBody>
                    <a:bodyPr/>
                    <a:lstStyle/>
                    <a:p>
                      <a:pPr marL="285750" indent="-285750">
                        <a:buFont typeface="Arial" panose="020B0604020202020204" pitchFamily="34" charset="0"/>
                        <a:buChar char="•"/>
                      </a:pPr>
                      <a:r>
                        <a:rPr kumimoji="1" lang="ja-JP" altLang="en-US" sz="1400"/>
                        <a:t>外れ値があるかを確認する。</a:t>
                      </a:r>
                    </a:p>
                  </a:txBody>
                  <a:tcPr/>
                </a:tc>
                <a:tc>
                  <a:txBody>
                    <a:bodyPr/>
                    <a:lstStyle/>
                    <a:p>
                      <a:pPr marL="285750" indent="-285750">
                        <a:buFont typeface="Arial" panose="020B0604020202020204" pitchFamily="34" charset="0"/>
                        <a:buChar char="•"/>
                      </a:pPr>
                      <a:r>
                        <a:rPr kumimoji="1" lang="ja-JP" altLang="en-US" sz="1400" dirty="0"/>
                        <a:t>比率が出てきたら帯グラフを用いる（円グラフではない）。</a:t>
                      </a:r>
                    </a:p>
                  </a:txBody>
                  <a:tcPr/>
                </a:tc>
                <a:extLst>
                  <a:ext uri="{0D108BD9-81ED-4DB2-BD59-A6C34878D82A}">
                    <a16:rowId xmlns:a16="http://schemas.microsoft.com/office/drawing/2014/main" val="2234523778"/>
                  </a:ext>
                </a:extLst>
              </a:tr>
            </a:tbl>
          </a:graphicData>
        </a:graphic>
      </p:graphicFrame>
      <p:sp>
        <p:nvSpPr>
          <p:cNvPr id="4" name="スライド番号プレースホルダー 3">
            <a:extLst>
              <a:ext uri="{FF2B5EF4-FFF2-40B4-BE49-F238E27FC236}">
                <a16:creationId xmlns:a16="http://schemas.microsoft.com/office/drawing/2014/main" id="{561D97D7-3E04-4B36-85C0-16563B83628B}"/>
              </a:ext>
            </a:extLst>
          </p:cNvPr>
          <p:cNvSpPr>
            <a:spLocks noGrp="1"/>
          </p:cNvSpPr>
          <p:nvPr>
            <p:ph type="sldNum" sz="quarter" idx="12"/>
          </p:nvPr>
        </p:nvSpPr>
        <p:spPr/>
        <p:txBody>
          <a:bodyPr/>
          <a:lstStyle/>
          <a:p>
            <a:fld id="{ED2D5C90-0667-8C4B-828E-9CCEDA5B855E}" type="slidenum">
              <a:rPr kumimoji="1" lang="ja-JP" altLang="en-US" smtClean="0"/>
              <a:t>8</a:t>
            </a:fld>
            <a:endParaRPr kumimoji="1" lang="ja-JP" altLang="en-US"/>
          </a:p>
        </p:txBody>
      </p:sp>
      <p:pic>
        <p:nvPicPr>
          <p:cNvPr id="3" name="図 2">
            <a:extLst>
              <a:ext uri="{FF2B5EF4-FFF2-40B4-BE49-F238E27FC236}">
                <a16:creationId xmlns:a16="http://schemas.microsoft.com/office/drawing/2014/main" id="{C0BE17CC-7F25-2340-822E-753C0E26F3C0}"/>
              </a:ext>
            </a:extLst>
          </p:cNvPr>
          <p:cNvPicPr>
            <a:picLocks noChangeAspect="1"/>
          </p:cNvPicPr>
          <p:nvPr/>
        </p:nvPicPr>
        <p:blipFill>
          <a:blip r:embed="rId2"/>
          <a:stretch>
            <a:fillRect/>
          </a:stretch>
        </p:blipFill>
        <p:spPr>
          <a:xfrm>
            <a:off x="1671014" y="1823317"/>
            <a:ext cx="2146050" cy="1287630"/>
          </a:xfrm>
          <a:prstGeom prst="rect">
            <a:avLst/>
          </a:prstGeom>
        </p:spPr>
      </p:pic>
      <p:pic>
        <p:nvPicPr>
          <p:cNvPr id="7" name="図 6">
            <a:extLst>
              <a:ext uri="{FF2B5EF4-FFF2-40B4-BE49-F238E27FC236}">
                <a16:creationId xmlns:a16="http://schemas.microsoft.com/office/drawing/2014/main" id="{6498FDC2-5C7C-E54F-B28E-19D0CA5206E0}"/>
              </a:ext>
            </a:extLst>
          </p:cNvPr>
          <p:cNvPicPr>
            <a:picLocks noChangeAspect="1"/>
          </p:cNvPicPr>
          <p:nvPr/>
        </p:nvPicPr>
        <p:blipFill>
          <a:blip r:embed="rId3"/>
          <a:stretch>
            <a:fillRect/>
          </a:stretch>
        </p:blipFill>
        <p:spPr>
          <a:xfrm>
            <a:off x="3958081" y="1823317"/>
            <a:ext cx="2146050" cy="1287630"/>
          </a:xfrm>
          <a:prstGeom prst="rect">
            <a:avLst/>
          </a:prstGeom>
        </p:spPr>
      </p:pic>
      <p:pic>
        <p:nvPicPr>
          <p:cNvPr id="8" name="図 7">
            <a:extLst>
              <a:ext uri="{FF2B5EF4-FFF2-40B4-BE49-F238E27FC236}">
                <a16:creationId xmlns:a16="http://schemas.microsoft.com/office/drawing/2014/main" id="{32F18586-B4DE-4443-B648-25DFDA758AB8}"/>
              </a:ext>
            </a:extLst>
          </p:cNvPr>
          <p:cNvPicPr>
            <a:picLocks noChangeAspect="1"/>
          </p:cNvPicPr>
          <p:nvPr/>
        </p:nvPicPr>
        <p:blipFill>
          <a:blip r:embed="rId4"/>
          <a:stretch>
            <a:fillRect/>
          </a:stretch>
        </p:blipFill>
        <p:spPr>
          <a:xfrm>
            <a:off x="6245148" y="1823317"/>
            <a:ext cx="2197423" cy="1287630"/>
          </a:xfrm>
          <a:prstGeom prst="rect">
            <a:avLst/>
          </a:prstGeom>
        </p:spPr>
      </p:pic>
      <p:sp>
        <p:nvSpPr>
          <p:cNvPr id="9" name="Rectangle 5">
            <a:extLst>
              <a:ext uri="{FF2B5EF4-FFF2-40B4-BE49-F238E27FC236}">
                <a16:creationId xmlns:a16="http://schemas.microsoft.com/office/drawing/2014/main" id="{5D86C600-FAE0-2643-A043-88303B6EC9C9}"/>
              </a:ext>
            </a:extLst>
          </p:cNvPr>
          <p:cNvSpPr txBox="1">
            <a:spLocks noChangeArrowheads="1"/>
          </p:cNvSpPr>
          <p:nvPr/>
        </p:nvSpPr>
        <p:spPr bwMode="auto">
          <a:xfrm>
            <a:off x="106126" y="133187"/>
            <a:ext cx="8783636" cy="78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kumimoji="1" sz="2800">
                <a:solidFill>
                  <a:schemeClr val="tx1"/>
                </a:solidFill>
                <a:latin typeface="+mj-lt"/>
                <a:ea typeface="+mj-ea"/>
                <a:cs typeface="+mj-cs"/>
              </a:defRPr>
            </a:lvl1pPr>
            <a:lvl2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chemeClr val="tx1"/>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chemeClr val="tx1"/>
                </a:solidFill>
                <a:latin typeface="HGP創英角ｺﾞｼｯｸUB" pitchFamily="50" charset="-128"/>
                <a:ea typeface="HGP創英角ｺﾞｼｯｸUB" pitchFamily="50" charset="-128"/>
              </a:defRPr>
            </a:lvl9pPr>
          </a:lstStyle>
          <a:p>
            <a:pPr eaLnBrk="1" hangingPunct="1"/>
            <a:r>
              <a:rPr lang="ja-JP" altLang="en-US" sz="2400" b="1" kern="0">
                <a:solidFill>
                  <a:srgbClr val="002060"/>
                </a:solidFill>
                <a:latin typeface="Meiryo UI" pitchFamily="50" charset="-128"/>
                <a:ea typeface="Meiryo UI" pitchFamily="50" charset="-128"/>
              </a:rPr>
              <a:t>グラフの特徴（１）</a:t>
            </a:r>
            <a:endParaRPr lang="ja-JP" altLang="ja-JP" sz="2400" b="1" kern="0" dirty="0">
              <a:solidFill>
                <a:srgbClr val="002060"/>
              </a:solidFill>
              <a:latin typeface="Meiryo UI" pitchFamily="50" charset="-128"/>
              <a:ea typeface="Meiryo UI" pitchFamily="50" charset="-128"/>
            </a:endParaRPr>
          </a:p>
        </p:txBody>
      </p:sp>
    </p:spTree>
    <p:extLst>
      <p:ext uri="{BB962C8B-B14F-4D97-AF65-F5344CB8AC3E}">
        <p14:creationId xmlns:p14="http://schemas.microsoft.com/office/powerpoint/2010/main" val="1711702447"/>
      </p:ext>
    </p:extLst>
  </p:cSld>
  <p:clrMapOvr>
    <a:masterClrMapping/>
  </p:clrMapOvr>
</p:sld>
</file>

<file path=ppt/theme/theme1.xml><?xml version="1.0" encoding="utf-8"?>
<a:theme xmlns:a="http://schemas.openxmlformats.org/drawingml/2006/main" name="2_Office テーマ">
  <a:themeElements>
    <a:clrScheme name="ユーザー定義 5">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999999"/>
      </a:accent5>
      <a:accent6>
        <a:srgbClr val="AE4845"/>
      </a:accent6>
      <a:hlink>
        <a:srgbClr val="0000FF"/>
      </a:hlink>
      <a:folHlink>
        <a:srgbClr val="800080"/>
      </a:folHlink>
    </a:clrScheme>
    <a:fontScheme name="ユーザー定義 12">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テーマ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1708</Words>
  <Application>Microsoft Office PowerPoint</Application>
  <PresentationFormat>画面に合わせる (4:3)</PresentationFormat>
  <Paragraphs>378</Paragraphs>
  <Slides>44</Slides>
  <Notes>3</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44</vt:i4>
      </vt:variant>
    </vt:vector>
  </HeadingPairs>
  <TitlesOfParts>
    <vt:vector size="53" baseType="lpstr">
      <vt:lpstr>HGP創英角ｺﾞｼｯｸUB</vt:lpstr>
      <vt:lpstr>Meiryo UI</vt:lpstr>
      <vt:lpstr>MS PGothic</vt:lpstr>
      <vt:lpstr>Meiryo</vt:lpstr>
      <vt:lpstr>游ゴシック</vt:lpstr>
      <vt:lpstr>游ゴシック Light</vt:lpstr>
      <vt:lpstr>Arial</vt:lpstr>
      <vt:lpstr>2_Office テーマ</vt:lpstr>
      <vt:lpstr>デザインの設定</vt:lpstr>
      <vt:lpstr>PowerPoint プレゼンテーション</vt:lpstr>
      <vt:lpstr>コンテンツ</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2021-01-19T01:00:52Z</dcterms:created>
  <dcterms:modified xsi:type="dcterms:W3CDTF">2021-01-19T01:01:04Z</dcterms:modified>
</cp:coreProperties>
</file>